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63" r:id="rId6"/>
    <p:sldId id="262" r:id="rId7"/>
    <p:sldId id="264" r:id="rId8"/>
    <p:sldId id="260" r:id="rId9"/>
    <p:sldId id="259" r:id="rId10"/>
    <p:sldId id="261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7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2BF1-A8B0-4D57-A18B-A3BD14546919}" type="datetimeFigureOut">
              <a:rPr lang="ko-KR" altLang="en-US" smtClean="0"/>
              <a:t>2019-08-05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C8D4-65FF-4648-B130-7004FF9A70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1830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2BF1-A8B0-4D57-A18B-A3BD14546919}" type="datetimeFigureOut">
              <a:rPr lang="ko-KR" altLang="en-US" smtClean="0"/>
              <a:t>2019-08-05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C8D4-65FF-4648-B130-7004FF9A70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1254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2BF1-A8B0-4D57-A18B-A3BD14546919}" type="datetimeFigureOut">
              <a:rPr lang="ko-KR" altLang="en-US" smtClean="0"/>
              <a:t>2019-08-05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C8D4-65FF-4648-B130-7004FF9A70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137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2BF1-A8B0-4D57-A18B-A3BD14546919}" type="datetimeFigureOut">
              <a:rPr lang="ko-KR" altLang="en-US" smtClean="0"/>
              <a:t>2019-08-05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C8D4-65FF-4648-B130-7004FF9A70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5589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2BF1-A8B0-4D57-A18B-A3BD14546919}" type="datetimeFigureOut">
              <a:rPr lang="ko-KR" altLang="en-US" smtClean="0"/>
              <a:t>2019-08-05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C8D4-65FF-4648-B130-7004FF9A70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8756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2BF1-A8B0-4D57-A18B-A3BD14546919}" type="datetimeFigureOut">
              <a:rPr lang="ko-KR" altLang="en-US" smtClean="0"/>
              <a:t>2019-08-05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C8D4-65FF-4648-B130-7004FF9A70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7094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2BF1-A8B0-4D57-A18B-A3BD14546919}" type="datetimeFigureOut">
              <a:rPr lang="ko-KR" altLang="en-US" smtClean="0"/>
              <a:t>2019-08-05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C8D4-65FF-4648-B130-7004FF9A70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9195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2BF1-A8B0-4D57-A18B-A3BD14546919}" type="datetimeFigureOut">
              <a:rPr lang="ko-KR" altLang="en-US" smtClean="0"/>
              <a:t>2019-08-05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C8D4-65FF-4648-B130-7004FF9A70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4137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2BF1-A8B0-4D57-A18B-A3BD14546919}" type="datetimeFigureOut">
              <a:rPr lang="ko-KR" altLang="en-US" smtClean="0"/>
              <a:t>2019-08-05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C8D4-65FF-4648-B130-7004FF9A70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47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2BF1-A8B0-4D57-A18B-A3BD14546919}" type="datetimeFigureOut">
              <a:rPr lang="ko-KR" altLang="en-US" smtClean="0"/>
              <a:t>2019-08-05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C8D4-65FF-4648-B130-7004FF9A70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310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2BF1-A8B0-4D57-A18B-A3BD14546919}" type="datetimeFigureOut">
              <a:rPr lang="ko-KR" altLang="en-US" smtClean="0"/>
              <a:t>2019-08-05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C8D4-65FF-4648-B130-7004FF9A70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25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F2BF1-A8B0-4D57-A18B-A3BD14546919}" type="datetimeFigureOut">
              <a:rPr lang="ko-KR" altLang="en-US" smtClean="0"/>
              <a:t>2019-08-05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1C8D4-65FF-4648-B130-7004FF9A70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005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ALMA Data Reduction Result for HOPS171 (Band 6)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ALMA Summer School</a:t>
            </a:r>
          </a:p>
          <a:p>
            <a:r>
              <a:rPr lang="en-US" altLang="ko-KR" dirty="0" smtClean="0"/>
              <a:t>2019.08.02</a:t>
            </a:r>
          </a:p>
          <a:p>
            <a:r>
              <a:rPr lang="en-US" altLang="ko-KR" dirty="0" smtClean="0"/>
              <a:t>Group 1 (</a:t>
            </a:r>
            <a:r>
              <a:rPr lang="ko-KR" altLang="en-US" dirty="0" err="1" smtClean="0"/>
              <a:t>황어담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2829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TCLEAN Problem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379" y="1687513"/>
            <a:ext cx="4874259" cy="448945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87513"/>
            <a:ext cx="4851879" cy="448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58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P-V Diagram (12CO)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239019" cy="4089610"/>
          </a:xfrm>
        </p:spPr>
      </p:pic>
      <p:pic>
        <p:nvPicPr>
          <p:cNvPr id="5" name="내용 개체 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997" y="1697038"/>
            <a:ext cx="5264421" cy="408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26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P-V Diagram (12CO)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65" y="1690688"/>
            <a:ext cx="5251720" cy="4095961"/>
          </a:xfrm>
          <a:prstGeom prst="rect">
            <a:avLst/>
          </a:prstGeom>
        </p:spPr>
      </p:pic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370" y="1690688"/>
            <a:ext cx="5258070" cy="4115011"/>
          </a:xfrm>
        </p:spPr>
      </p:pic>
    </p:spTree>
    <p:extLst>
      <p:ext uri="{BB962C8B-B14F-4D97-AF65-F5344CB8AC3E}">
        <p14:creationId xmlns:p14="http://schemas.microsoft.com/office/powerpoint/2010/main" val="992645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P-V Diagram (12CO)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277121" cy="4089610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58" y="1684337"/>
            <a:ext cx="5258070" cy="409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48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Target Information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ko-KR" dirty="0" smtClean="0"/>
              <a:t> Isolated object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ko-K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dirty="0" smtClean="0"/>
              <a:t> Bolometric temperature = 61.8K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ko-K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dirty="0" smtClean="0"/>
              <a:t> Class 0/I star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ko-K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dirty="0" smtClean="0"/>
              <a:t> </a:t>
            </a:r>
            <a:r>
              <a:rPr lang="en-US" altLang="ko-KR" dirty="0"/>
              <a:t>Distance = </a:t>
            </a:r>
            <a:r>
              <a:rPr lang="en-US" altLang="ko-KR" dirty="0" smtClean="0"/>
              <a:t>420pc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8021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Observation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ko-KR" dirty="0" smtClean="0"/>
              <a:t> ALMA Band 6 (230 GHz)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dirty="0" smtClean="0"/>
              <a:t> Continuum and CO J=2-1 lines (C18O, 12CO, 13CO)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dirty="0"/>
              <a:t> </a:t>
            </a:r>
            <a:r>
              <a:rPr lang="en-US" altLang="ko-KR" dirty="0" smtClean="0"/>
              <a:t>12m &amp; 7m array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dirty="0"/>
              <a:t> </a:t>
            </a:r>
            <a:r>
              <a:rPr lang="en-US" altLang="ko-KR" dirty="0" smtClean="0"/>
              <a:t>Maximum baseline ~ 335m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dirty="0"/>
              <a:t> </a:t>
            </a:r>
            <a:r>
              <a:rPr lang="en-US" altLang="ko-KR" dirty="0" smtClean="0"/>
              <a:t>Synthesis beam size ~ 1’’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dirty="0"/>
              <a:t> </a:t>
            </a:r>
            <a:r>
              <a:rPr lang="en-US" altLang="ko-KR" dirty="0" smtClean="0"/>
              <a:t>Primary beam size ~ 27’’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dirty="0" smtClean="0"/>
              <a:t> Velocity resolution ~ 20m/s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dirty="0"/>
              <a:t> </a:t>
            </a:r>
            <a:r>
              <a:rPr lang="en-US" altLang="ko-KR" dirty="0" smtClean="0"/>
              <a:t>Mosaic observation</a:t>
            </a:r>
            <a:endParaRPr lang="ko-KR" altLang="en-US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4765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Source Image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42" y="1777707"/>
            <a:ext cx="3346622" cy="3206915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77707"/>
            <a:ext cx="3194214" cy="30481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5627" y="5071641"/>
            <a:ext cx="2566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ko-KR"/>
              <a:t>Spitzer MIPS in 24 μm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80151" y="5073977"/>
            <a:ext cx="2566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HST WFC3 F160W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290214" y="1316042"/>
            <a:ext cx="2205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Booker 2017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08131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Continuum Map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altLang="ko-K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dirty="0" smtClean="0"/>
              <a:t> RMS = 0.22mJy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ko-K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dirty="0"/>
              <a:t> </a:t>
            </a:r>
            <a:r>
              <a:rPr lang="en-US" altLang="ko-KR" dirty="0" smtClean="0"/>
              <a:t>Maximum = 11mJy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ko-K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dirty="0"/>
              <a:t> </a:t>
            </a:r>
            <a:r>
              <a:rPr lang="en-US" altLang="ko-KR" dirty="0" smtClean="0"/>
              <a:t>Flux = </a:t>
            </a:r>
            <a:r>
              <a:rPr lang="en-US" altLang="ko-KR" dirty="0" smtClean="0"/>
              <a:t>11mJy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dirty="0" smtClean="0"/>
              <a:t> Can’t resolve disk</a:t>
            </a:r>
            <a:endParaRPr lang="en-US" altLang="ko-KR" dirty="0" smtClean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397" y="1825625"/>
            <a:ext cx="61514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24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Disk Mass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56" y="1690687"/>
            <a:ext cx="10375144" cy="1968069"/>
          </a:xfrm>
        </p:spPr>
      </p:pic>
      <p:sp>
        <p:nvSpPr>
          <p:cNvPr id="5" name="TextBox 4"/>
          <p:cNvSpPr txBox="1"/>
          <p:nvPr/>
        </p:nvSpPr>
        <p:spPr>
          <a:xfrm>
            <a:off x="9148098" y="1459853"/>
            <a:ext cx="2205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err="1" smtClean="0"/>
              <a:t>Thi</a:t>
            </a:r>
            <a:r>
              <a:rPr lang="en-US" altLang="ko-KR" sz="2400" dirty="0" smtClean="0"/>
              <a:t> et al. 2001</a:t>
            </a:r>
            <a:endParaRPr lang="ko-KR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4300607"/>
                <a:ext cx="4097187" cy="658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3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sz="3600" b="0" i="1" smtClean="0">
                              <a:latin typeface="Cambria Math" panose="02040503050406030204" pitchFamily="18" charset="0"/>
                            </a:rPr>
                            <m:t>𝑑𝑖𝑠𝑘</m:t>
                          </m:r>
                        </m:sub>
                      </m:sSub>
                      <m:r>
                        <a:rPr lang="en-US" altLang="ko-KR" sz="3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ko-KR" sz="36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0.033</m:t>
                      </m:r>
                      <m:sSub>
                        <m:sSubPr>
                          <m:ctrlPr>
                            <a:rPr lang="en-US" altLang="ko-KR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⨀</m:t>
                          </m:r>
                        </m:sub>
                      </m:sSub>
                    </m:oMath>
                  </m:oMathPara>
                </a14:m>
                <a:endParaRPr lang="ko-KR" alt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00607"/>
                <a:ext cx="4097187" cy="6580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203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C18O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ko-KR" dirty="0" smtClean="0"/>
              <a:t> Systemic velocity = 8.3 km/s</a:t>
            </a:r>
            <a:endParaRPr lang="ko-KR" altLang="en-US" dirty="0"/>
          </a:p>
        </p:txBody>
      </p:sp>
      <p:pic>
        <p:nvPicPr>
          <p:cNvPr id="6" name="내용 개체 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98346"/>
            <a:ext cx="10519785" cy="337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8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Channel Map (12CO)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13" y="1690688"/>
            <a:ext cx="5336310" cy="4351338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510" y="1690688"/>
            <a:ext cx="533007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78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Moment Map (12CO)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778" y="1690688"/>
            <a:ext cx="6334443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24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162</Words>
  <Application>Microsoft Office PowerPoint</Application>
  <PresentationFormat>와이드스크린</PresentationFormat>
  <Paragraphs>45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8" baseType="lpstr">
      <vt:lpstr>맑은 고딕</vt:lpstr>
      <vt:lpstr>Arial</vt:lpstr>
      <vt:lpstr>Cambria Math</vt:lpstr>
      <vt:lpstr>Wingdings</vt:lpstr>
      <vt:lpstr>Office 테마</vt:lpstr>
      <vt:lpstr>ALMA Data Reduction Result for HOPS171 (Band 6)</vt:lpstr>
      <vt:lpstr>Target Information</vt:lpstr>
      <vt:lpstr>Observation</vt:lpstr>
      <vt:lpstr>Source Image</vt:lpstr>
      <vt:lpstr>Continuum Map</vt:lpstr>
      <vt:lpstr>Disk Mass</vt:lpstr>
      <vt:lpstr>C18O</vt:lpstr>
      <vt:lpstr>Channel Map (12CO)</vt:lpstr>
      <vt:lpstr>Moment Map (12CO)</vt:lpstr>
      <vt:lpstr>TCLEAN Problem</vt:lpstr>
      <vt:lpstr>P-V Diagram (12CO)</vt:lpstr>
      <vt:lpstr>P-V Diagram (12CO)</vt:lpstr>
      <vt:lpstr>P-V Diagram (12CO)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ALMA Data Reduction Result for HOPS171 (Band 6)</dc:title>
  <dc:creator>Hwang</dc:creator>
  <cp:lastModifiedBy>Hwang</cp:lastModifiedBy>
  <cp:revision>12</cp:revision>
  <dcterms:created xsi:type="dcterms:W3CDTF">2019-08-01T17:24:53Z</dcterms:created>
  <dcterms:modified xsi:type="dcterms:W3CDTF">2019-08-05T07:32:02Z</dcterms:modified>
</cp:coreProperties>
</file>