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326" r:id="rId14"/>
    <p:sldId id="268" r:id="rId15"/>
    <p:sldId id="269" r:id="rId16"/>
    <p:sldId id="270" r:id="rId17"/>
    <p:sldId id="271" r:id="rId18"/>
    <p:sldId id="291" r:id="rId19"/>
    <p:sldId id="318" r:id="rId20"/>
    <p:sldId id="319" r:id="rId21"/>
    <p:sldId id="320" r:id="rId22"/>
    <p:sldId id="321" r:id="rId23"/>
    <p:sldId id="325" r:id="rId24"/>
    <p:sldId id="273" r:id="rId25"/>
  </p:sldIdLst>
  <p:sldSz cx="9144000" cy="5143500" type="screen16x9"/>
  <p:notesSz cx="6858000" cy="9144000"/>
  <p:embeddedFontLst>
    <p:embeddedFont>
      <p:font typeface="Bebas Neue" panose="020B0600000101010101" charset="0"/>
      <p:regular r:id="rId27"/>
    </p:embeddedFont>
    <p:embeddedFont>
      <p:font typeface="Cambria Math" panose="02040503050406030204" pitchFamily="18" charset="0"/>
      <p:regular r:id="rId28"/>
    </p:embeddedFont>
    <p:embeddedFont>
      <p:font typeface="Montserrat" panose="020B0600000101010101" charset="0"/>
      <p:regular r:id="rId29"/>
      <p:bold r:id="rId30"/>
      <p:italic r:id="rId31"/>
      <p:boldItalic r:id="rId32"/>
    </p:embeddedFont>
    <p:embeddedFont>
      <p:font typeface="Open Sans" panose="020B0606030504020204" pitchFamily="34" charset="0"/>
      <p:regular r:id="rId33"/>
      <p:bold r:id="rId34"/>
      <p:italic r:id="rId35"/>
      <p:boldItalic r:id="rId36"/>
    </p:embeddedFont>
    <p:embeddedFont>
      <p:font typeface="Palanquin Dark" panose="020B0600000101010101" charset="0"/>
      <p:regular r:id="rId37"/>
      <p:bold r:id="rId38"/>
    </p:embeddedFont>
    <p:embeddedFont>
      <p:font typeface="Pathway Gothic One" panose="020B0600000101010101" charset="0"/>
      <p:regular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  <p15:guide id="3" pos="1728">
          <p15:clr>
            <a:srgbClr val="9AA0A6"/>
          </p15:clr>
        </p15:guide>
        <p15:guide id="4" pos="4032">
          <p15:clr>
            <a:srgbClr val="9AA0A6"/>
          </p15:clr>
        </p15:guide>
        <p15:guide id="5" orient="horz" pos="648">
          <p15:clr>
            <a:srgbClr val="9AA0A6"/>
          </p15:clr>
        </p15:guide>
        <p15:guide id="6" orient="horz" pos="1800">
          <p15:clr>
            <a:srgbClr val="9AA0A6"/>
          </p15:clr>
        </p15:guide>
        <p15:guide id="7" orient="horz" pos="2808">
          <p15:clr>
            <a:srgbClr val="9AA0A6"/>
          </p15:clr>
        </p15:guide>
        <p15:guide id="8" pos="45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4D7E219-ACA7-436C-A900-C5BF7E78DD50}">
  <a:tblStyle styleId="{14D7E219-ACA7-436C-A900-C5BF7E78DD5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8" y="702"/>
      </p:cViewPr>
      <p:guideLst>
        <p:guide orient="horz" pos="1620"/>
        <p:guide pos="2880"/>
        <p:guide pos="1728"/>
        <p:guide pos="4032"/>
        <p:guide orient="horz" pos="648"/>
        <p:guide orient="horz" pos="1800"/>
        <p:guide orient="horz" pos="2808"/>
        <p:guide pos="4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gbbd4e6fe8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4" name="Google Shape;1384;gbbd4e6fe8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Google Shape;1562;gea0ffd66ee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3" name="Google Shape;1563;gea0ffd66ee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gea0ffd66ee_4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8" name="Google Shape;1598;gea0ffd66ee_4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이 관측에서는 HCO+를 관측하기 위해 on/off 방법을 사용합니다. 목표로 한 gas의 배경에 강한 background source 가 있다면 1번과 같은 상황이 되는데 이를 on-source 관측,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거기서 살짝 비껴서 다시 관측하면 배경의 광원이 없어지기 때문에 off-source 관측이 됩니다. 이들 둘의 차이를 구하면 이러한 식이 되는데 관측으로부터 Background source의 온도를 알 수 있으므로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이를 통해 가스의 optical depth와 운동학적 온도를 알 수있습니다.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" name="Google Shape;1619;gea0ffd66ee_4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0" name="Google Shape;1620;gea0ffd66ee_4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하지만 ALMA의 경우 off관측이 이뤄지지 않았는데 배경별이 너무 강하기 때문에 가스의 emission 에 대한부분이 거의 없다고 볼수 있습니다. 따라서 우리는 tau만을 알수가 있는데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이 관측에서는 kinematic T를 2.7K로 가정하였습니다. 따라서 문제없이 HCO+의 column density를 구할수 있습니다.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이관측에서 2가지 특징이 있는데 sensitivity는 강한 배경광원일수록 더 강해집니다.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또한 분해능은 일반적으로 관측파장과 망원경의 구경의 비율로 정해지는데 이 관측의 경우 배경소스가 매우작아 하나의 beam 안에 다 들어오기 때문에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이러한 관측을 pencil beam measurement라고 합니다.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" name="Google Shape;1619;gea0ffd66ee_4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0" name="Google Shape;1620;gea0ffd66ee_4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하지만 ALMA의 경우 off관측이 이뤄지지 않았는데 배경별이 너무 강하기 때문에 가스의 emission 에 대한부분이 거의 없다고 볼수 있습니다. 따라서 우리는 tau만을 알수가 있는데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이 관측에서는 kinematic T를 2.7K로 가정하였습니다. 따라서 문제없이 HCO+의 column density를 구할수 있습니다.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이관측에서 2가지 특징이 있는데 sensitivity는 강한 배경광원일수록 더 강해집니다.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또한 분해능은 일반적으로 관측파장과 망원경의 구경의 비율로 정해지는데 이 관측의 경우 배경소스가 매우작아 하나의 beam 안에 다 들어오기 때문에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이러한 관측을 pencil beam measurement라고 합니다.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22336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Google Shape;1630;gea0ffd66ee_7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1" name="Google Shape;1631;gea0ffd66ee_7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다음으로 간단하게 CASA data reduction에 필요한 몇가지 물리량을 설명하겠습니다.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우선 resolution의 경우 잘 알고 있는 식으로 사용하면 되는데 HCO+에 해당하는 파장과 이 관측에서의 최대 baseline을 구경으로 하여 계산하였습니다.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이렇게 구한 resolution으로 pixel size를 정하게 되는데 통상적으로 3에서 5정도로 나눠주어서 oversampling 합니다. 이는 이미지를 좀더 smooth하게 만들어줍니다.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다음으로 image size인데 이번에는 single dish에 대한 분해능을 구해야 합니다. 저희의 경우 거의 70arcsec로 계산되었고 이는 앞서구했던 pixel size로 부터 총 115pixel 정도면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커버가 가능함을 알 수 있습니다. 하지만 통상적으로 이의 두배를 해주는 편입니다. 따라서 저희의 이미지 사이즈는 240pixel입니다.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" name="Google Shape;1644;gea0ffd66ee_4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5" name="Google Shape;1645;gea0ffd66ee_4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이러한 파라미터를 설정하여 data reduction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Google Shape;1660;gea0ffd66ee_7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1" name="Google Shape;1661;gea0ffd66ee_7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" name="Google Shape;1670;gea0ffd66ee_4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1" name="Google Shape;1671;gea0ffd66ee_4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7" name="Google Shape;2387;gba3ac545ab_0_1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8" name="Google Shape;2388;gba3ac545ab_0_13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7" name="Google Shape;2387;gba3ac545ab_0_1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8" name="Google Shape;2388;gba3ac545ab_0_13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5455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g877498f77e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3" name="Google Shape;1423;g877498f77e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7" name="Google Shape;2387;gba3ac545ab_0_1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8" name="Google Shape;2388;gba3ac545ab_0_13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67688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7" name="Google Shape;2387;gba3ac545ab_0_1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8" name="Google Shape;2388;gba3ac545ab_0_13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74157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7" name="Google Shape;2387;gba3ac545ab_0_1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8" name="Google Shape;2388;gba3ac545ab_0_13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72266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7" name="Google Shape;2387;gba3ac545ab_0_1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8" name="Google Shape;2388;gba3ac545ab_0_13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09220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" name="Google Shape;1726;gba3ac545ab_0_13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7" name="Google Shape;1727;gba3ac545ab_0_13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Google Shape;1445;gba3ac545ab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6" name="Google Shape;1446;gba3ac545ab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gea0ffd66ee_3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1" name="Google Shape;1481;gea0ffd66ee_3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Google Shape;1491;gea0ffd66ee_3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2" name="Google Shape;1492;gea0ffd66ee_3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" name="Google Shape;1511;gea0ffd66ee_3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2" name="Google Shape;1512;gea0ffd66ee_3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Google Shape;1526;gea0ffd66ee_3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7" name="Google Shape;1527;gea0ffd66ee_3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gea0ffd66ee_3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5" name="Google Shape;1535;gea0ffd66ee_3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" name="Google Shape;1545;gea0ffd66ee_3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6" name="Google Shape;1546;gea0ffd66ee_3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0"/>
            <a:ext cx="9144000" cy="5143600"/>
            <a:chOff x="0" y="0"/>
            <a:chExt cx="9144000" cy="51436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0" y="0"/>
              <a:ext cx="9144000" cy="5143600"/>
              <a:chOff x="0" y="0"/>
              <a:chExt cx="9144000" cy="5143600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0" y="0"/>
                <a:ext cx="9144000" cy="1494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0" y="4994200"/>
                <a:ext cx="9144000" cy="1494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" name="Google Shape;13;p2"/>
              <p:cNvGrpSpPr/>
              <p:nvPr/>
            </p:nvGrpSpPr>
            <p:grpSpPr>
              <a:xfrm>
                <a:off x="0" y="4650"/>
                <a:ext cx="9144000" cy="5134200"/>
                <a:chOff x="0" y="2363"/>
                <a:chExt cx="9144000" cy="5134200"/>
              </a:xfrm>
            </p:grpSpPr>
            <p:sp>
              <p:nvSpPr>
                <p:cNvPr id="14" name="Google Shape;14;p2"/>
                <p:cNvSpPr/>
                <p:nvPr/>
              </p:nvSpPr>
              <p:spPr>
                <a:xfrm rot="-5400000">
                  <a:off x="-2492400" y="2494763"/>
                  <a:ext cx="5134200" cy="149400"/>
                </a:xfrm>
                <a:prstGeom prst="rect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" name="Google Shape;15;p2"/>
                <p:cNvSpPr/>
                <p:nvPr/>
              </p:nvSpPr>
              <p:spPr>
                <a:xfrm rot="-5400000">
                  <a:off x="6502200" y="2494763"/>
                  <a:ext cx="5134200" cy="149400"/>
                </a:xfrm>
                <a:prstGeom prst="rect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6" name="Google Shape;16;p2"/>
            <p:cNvSpPr/>
            <p:nvPr/>
          </p:nvSpPr>
          <p:spPr>
            <a:xfrm>
              <a:off x="144600" y="146700"/>
              <a:ext cx="8854800" cy="48501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508636" y="415848"/>
            <a:ext cx="8126727" cy="4311804"/>
            <a:chOff x="325235" y="545148"/>
            <a:chExt cx="8126727" cy="4311804"/>
          </a:xfrm>
        </p:grpSpPr>
        <p:sp>
          <p:nvSpPr>
            <p:cNvPr id="18" name="Google Shape;18;p2"/>
            <p:cNvSpPr/>
            <p:nvPr/>
          </p:nvSpPr>
          <p:spPr>
            <a:xfrm>
              <a:off x="1124045" y="993192"/>
              <a:ext cx="63249" cy="48413"/>
            </a:xfrm>
            <a:custGeom>
              <a:avLst/>
              <a:gdLst/>
              <a:ahLst/>
              <a:cxnLst/>
              <a:rect l="l" t="t" r="r" b="b"/>
              <a:pathLst>
                <a:path w="2899" h="2219" extrusionOk="0">
                  <a:moveTo>
                    <a:pt x="1467" y="0"/>
                  </a:moveTo>
                  <a:cubicBezTo>
                    <a:pt x="0" y="0"/>
                    <a:pt x="0" y="2219"/>
                    <a:pt x="1467" y="2219"/>
                  </a:cubicBezTo>
                  <a:cubicBezTo>
                    <a:pt x="2898" y="2219"/>
                    <a:pt x="2898" y="0"/>
                    <a:pt x="14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621537" y="4478353"/>
              <a:ext cx="63249" cy="49198"/>
            </a:xfrm>
            <a:custGeom>
              <a:avLst/>
              <a:gdLst/>
              <a:ahLst/>
              <a:cxnLst/>
              <a:rect l="l" t="t" r="r" b="b"/>
              <a:pathLst>
                <a:path w="2899" h="2255" extrusionOk="0">
                  <a:moveTo>
                    <a:pt x="1467" y="0"/>
                  </a:moveTo>
                  <a:cubicBezTo>
                    <a:pt x="1" y="0"/>
                    <a:pt x="1" y="2254"/>
                    <a:pt x="1467" y="2254"/>
                  </a:cubicBezTo>
                  <a:cubicBezTo>
                    <a:pt x="2899" y="2254"/>
                    <a:pt x="2899" y="0"/>
                    <a:pt x="14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654678" y="657530"/>
              <a:ext cx="63249" cy="48435"/>
            </a:xfrm>
            <a:custGeom>
              <a:avLst/>
              <a:gdLst/>
              <a:ahLst/>
              <a:cxnLst/>
              <a:rect l="l" t="t" r="r" b="b"/>
              <a:pathLst>
                <a:path w="2899" h="2220" extrusionOk="0">
                  <a:moveTo>
                    <a:pt x="1467" y="1"/>
                  </a:moveTo>
                  <a:cubicBezTo>
                    <a:pt x="0" y="1"/>
                    <a:pt x="0" y="2219"/>
                    <a:pt x="1467" y="2219"/>
                  </a:cubicBezTo>
                  <a:cubicBezTo>
                    <a:pt x="2898" y="2219"/>
                    <a:pt x="2898" y="1"/>
                    <a:pt x="14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787373" y="4356567"/>
              <a:ext cx="63249" cy="49198"/>
            </a:xfrm>
            <a:custGeom>
              <a:avLst/>
              <a:gdLst/>
              <a:ahLst/>
              <a:cxnLst/>
              <a:rect l="l" t="t" r="r" b="b"/>
              <a:pathLst>
                <a:path w="2899" h="2255" extrusionOk="0">
                  <a:moveTo>
                    <a:pt x="1467" y="1"/>
                  </a:moveTo>
                  <a:cubicBezTo>
                    <a:pt x="0" y="1"/>
                    <a:pt x="0" y="2255"/>
                    <a:pt x="1467" y="2255"/>
                  </a:cubicBezTo>
                  <a:cubicBezTo>
                    <a:pt x="2898" y="2255"/>
                    <a:pt x="2898" y="1"/>
                    <a:pt x="14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73189" y="1990634"/>
              <a:ext cx="32814" cy="24217"/>
            </a:xfrm>
            <a:custGeom>
              <a:avLst/>
              <a:gdLst/>
              <a:ahLst/>
              <a:cxnLst/>
              <a:rect l="l" t="t" r="r" b="b"/>
              <a:pathLst>
                <a:path w="1504" h="1110" extrusionOk="0">
                  <a:moveTo>
                    <a:pt x="752" y="1"/>
                  </a:moveTo>
                  <a:cubicBezTo>
                    <a:pt x="1" y="1"/>
                    <a:pt x="1" y="1110"/>
                    <a:pt x="752" y="1110"/>
                  </a:cubicBezTo>
                  <a:cubicBezTo>
                    <a:pt x="1503" y="1110"/>
                    <a:pt x="1503" y="1"/>
                    <a:pt x="7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49196" y="1911248"/>
              <a:ext cx="32814" cy="25003"/>
            </a:xfrm>
            <a:custGeom>
              <a:avLst/>
              <a:gdLst/>
              <a:ahLst/>
              <a:cxnLst/>
              <a:rect l="l" t="t" r="r" b="b"/>
              <a:pathLst>
                <a:path w="1504" h="1146" extrusionOk="0">
                  <a:moveTo>
                    <a:pt x="752" y="0"/>
                  </a:moveTo>
                  <a:cubicBezTo>
                    <a:pt x="1" y="0"/>
                    <a:pt x="1" y="1145"/>
                    <a:pt x="752" y="1145"/>
                  </a:cubicBezTo>
                  <a:cubicBezTo>
                    <a:pt x="1504" y="1145"/>
                    <a:pt x="1504" y="0"/>
                    <a:pt x="7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612259" y="4173911"/>
              <a:ext cx="32792" cy="24239"/>
            </a:xfrm>
            <a:custGeom>
              <a:avLst/>
              <a:gdLst/>
              <a:ahLst/>
              <a:cxnLst/>
              <a:rect l="l" t="t" r="r" b="b"/>
              <a:pathLst>
                <a:path w="1503" h="1111" extrusionOk="0">
                  <a:moveTo>
                    <a:pt x="751" y="1"/>
                  </a:moveTo>
                  <a:cubicBezTo>
                    <a:pt x="0" y="1"/>
                    <a:pt x="0" y="1110"/>
                    <a:pt x="751" y="1110"/>
                  </a:cubicBezTo>
                  <a:cubicBezTo>
                    <a:pt x="1503" y="1110"/>
                    <a:pt x="150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389351" y="870643"/>
              <a:ext cx="32814" cy="25003"/>
            </a:xfrm>
            <a:custGeom>
              <a:avLst/>
              <a:gdLst/>
              <a:ahLst/>
              <a:cxnLst/>
              <a:rect l="l" t="t" r="r" b="b"/>
              <a:pathLst>
                <a:path w="1504" h="1146" extrusionOk="0">
                  <a:moveTo>
                    <a:pt x="752" y="0"/>
                  </a:moveTo>
                  <a:cubicBezTo>
                    <a:pt x="1" y="0"/>
                    <a:pt x="1" y="1145"/>
                    <a:pt x="752" y="1145"/>
                  </a:cubicBezTo>
                  <a:cubicBezTo>
                    <a:pt x="1503" y="1145"/>
                    <a:pt x="1503" y="0"/>
                    <a:pt x="7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279820" y="742618"/>
              <a:ext cx="32814" cy="24217"/>
            </a:xfrm>
            <a:custGeom>
              <a:avLst/>
              <a:gdLst/>
              <a:ahLst/>
              <a:cxnLst/>
              <a:rect l="l" t="t" r="r" b="b"/>
              <a:pathLst>
                <a:path w="1504" h="1110" extrusionOk="0">
                  <a:moveTo>
                    <a:pt x="752" y="1"/>
                  </a:moveTo>
                  <a:cubicBezTo>
                    <a:pt x="1" y="1"/>
                    <a:pt x="1" y="1110"/>
                    <a:pt x="752" y="1110"/>
                  </a:cubicBezTo>
                  <a:cubicBezTo>
                    <a:pt x="1504" y="1110"/>
                    <a:pt x="1504" y="1"/>
                    <a:pt x="7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041259" y="3143379"/>
              <a:ext cx="32792" cy="24217"/>
            </a:xfrm>
            <a:custGeom>
              <a:avLst/>
              <a:gdLst/>
              <a:ahLst/>
              <a:cxnLst/>
              <a:rect l="l" t="t" r="r" b="b"/>
              <a:pathLst>
                <a:path w="1503" h="1110" extrusionOk="0">
                  <a:moveTo>
                    <a:pt x="751" y="0"/>
                  </a:moveTo>
                  <a:cubicBezTo>
                    <a:pt x="0" y="0"/>
                    <a:pt x="0" y="1109"/>
                    <a:pt x="751" y="1109"/>
                  </a:cubicBezTo>
                  <a:cubicBezTo>
                    <a:pt x="1503" y="1109"/>
                    <a:pt x="1503" y="0"/>
                    <a:pt x="7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50216" y="1484032"/>
              <a:ext cx="32028" cy="25003"/>
            </a:xfrm>
            <a:custGeom>
              <a:avLst/>
              <a:gdLst/>
              <a:ahLst/>
              <a:cxnLst/>
              <a:rect l="l" t="t" r="r" b="b"/>
              <a:pathLst>
                <a:path w="1468" h="1146" extrusionOk="0">
                  <a:moveTo>
                    <a:pt x="752" y="1"/>
                  </a:moveTo>
                  <a:cubicBezTo>
                    <a:pt x="1" y="1"/>
                    <a:pt x="1" y="1146"/>
                    <a:pt x="752" y="1146"/>
                  </a:cubicBezTo>
                  <a:cubicBezTo>
                    <a:pt x="1468" y="1146"/>
                    <a:pt x="1468" y="1"/>
                    <a:pt x="7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898723" y="4753122"/>
              <a:ext cx="45293" cy="36697"/>
            </a:xfrm>
            <a:custGeom>
              <a:avLst/>
              <a:gdLst/>
              <a:ahLst/>
              <a:cxnLst/>
              <a:rect l="l" t="t" r="r" b="b"/>
              <a:pathLst>
                <a:path w="2076" h="1682" extrusionOk="0">
                  <a:moveTo>
                    <a:pt x="1038" y="0"/>
                  </a:moveTo>
                  <a:cubicBezTo>
                    <a:pt x="1" y="72"/>
                    <a:pt x="1" y="1610"/>
                    <a:pt x="1038" y="1682"/>
                  </a:cubicBezTo>
                  <a:cubicBezTo>
                    <a:pt x="2076" y="1610"/>
                    <a:pt x="2076" y="72"/>
                    <a:pt x="10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142354" y="1648754"/>
              <a:ext cx="45293" cy="36697"/>
            </a:xfrm>
            <a:custGeom>
              <a:avLst/>
              <a:gdLst/>
              <a:ahLst/>
              <a:cxnLst/>
              <a:rect l="l" t="t" r="r" b="b"/>
              <a:pathLst>
                <a:path w="2076" h="1682" extrusionOk="0">
                  <a:moveTo>
                    <a:pt x="1038" y="0"/>
                  </a:moveTo>
                  <a:cubicBezTo>
                    <a:pt x="0" y="72"/>
                    <a:pt x="0" y="1610"/>
                    <a:pt x="1038" y="1682"/>
                  </a:cubicBezTo>
                  <a:cubicBezTo>
                    <a:pt x="2075" y="1610"/>
                    <a:pt x="2075" y="72"/>
                    <a:pt x="10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66586" y="612949"/>
              <a:ext cx="45293" cy="35933"/>
            </a:xfrm>
            <a:custGeom>
              <a:avLst/>
              <a:gdLst/>
              <a:ahLst/>
              <a:cxnLst/>
              <a:rect l="l" t="t" r="r" b="b"/>
              <a:pathLst>
                <a:path w="2076" h="1647" extrusionOk="0">
                  <a:moveTo>
                    <a:pt x="1038" y="0"/>
                  </a:moveTo>
                  <a:cubicBezTo>
                    <a:pt x="0" y="72"/>
                    <a:pt x="0" y="1575"/>
                    <a:pt x="1038" y="1646"/>
                  </a:cubicBezTo>
                  <a:cubicBezTo>
                    <a:pt x="2075" y="1575"/>
                    <a:pt x="2075" y="72"/>
                    <a:pt x="10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92367" y="3112337"/>
              <a:ext cx="45293" cy="36697"/>
            </a:xfrm>
            <a:custGeom>
              <a:avLst/>
              <a:gdLst/>
              <a:ahLst/>
              <a:cxnLst/>
              <a:rect l="l" t="t" r="r" b="b"/>
              <a:pathLst>
                <a:path w="2076" h="1682" extrusionOk="0">
                  <a:moveTo>
                    <a:pt x="1038" y="0"/>
                  </a:moveTo>
                  <a:cubicBezTo>
                    <a:pt x="1" y="72"/>
                    <a:pt x="1" y="1610"/>
                    <a:pt x="1038" y="1682"/>
                  </a:cubicBezTo>
                  <a:cubicBezTo>
                    <a:pt x="2076" y="1610"/>
                    <a:pt x="2076" y="72"/>
                    <a:pt x="10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94953" y="2777460"/>
              <a:ext cx="45293" cy="36719"/>
            </a:xfrm>
            <a:custGeom>
              <a:avLst/>
              <a:gdLst/>
              <a:ahLst/>
              <a:cxnLst/>
              <a:rect l="l" t="t" r="r" b="b"/>
              <a:pathLst>
                <a:path w="2076" h="1683" extrusionOk="0">
                  <a:moveTo>
                    <a:pt x="1038" y="1"/>
                  </a:moveTo>
                  <a:cubicBezTo>
                    <a:pt x="1" y="72"/>
                    <a:pt x="1" y="1575"/>
                    <a:pt x="1038" y="1682"/>
                  </a:cubicBezTo>
                  <a:cubicBezTo>
                    <a:pt x="2076" y="1575"/>
                    <a:pt x="2076" y="72"/>
                    <a:pt x="10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264282" y="4820233"/>
              <a:ext cx="45293" cy="36719"/>
            </a:xfrm>
            <a:custGeom>
              <a:avLst/>
              <a:gdLst/>
              <a:ahLst/>
              <a:cxnLst/>
              <a:rect l="l" t="t" r="r" b="b"/>
              <a:pathLst>
                <a:path w="2076" h="1683" extrusionOk="0">
                  <a:moveTo>
                    <a:pt x="1038" y="1"/>
                  </a:moveTo>
                  <a:cubicBezTo>
                    <a:pt x="0" y="72"/>
                    <a:pt x="0" y="1611"/>
                    <a:pt x="1038" y="1682"/>
                  </a:cubicBezTo>
                  <a:cubicBezTo>
                    <a:pt x="2075" y="1611"/>
                    <a:pt x="2075" y="72"/>
                    <a:pt x="10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584568" y="566202"/>
              <a:ext cx="32814" cy="24239"/>
            </a:xfrm>
            <a:custGeom>
              <a:avLst/>
              <a:gdLst/>
              <a:ahLst/>
              <a:cxnLst/>
              <a:rect l="l" t="t" r="r" b="b"/>
              <a:pathLst>
                <a:path w="1504" h="1111" extrusionOk="0">
                  <a:moveTo>
                    <a:pt x="752" y="1"/>
                  </a:moveTo>
                  <a:cubicBezTo>
                    <a:pt x="1" y="1"/>
                    <a:pt x="1" y="1110"/>
                    <a:pt x="752" y="1110"/>
                  </a:cubicBezTo>
                  <a:cubicBezTo>
                    <a:pt x="1504" y="1110"/>
                    <a:pt x="1504" y="1"/>
                    <a:pt x="7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00805" y="1012376"/>
              <a:ext cx="20312" cy="17214"/>
            </a:xfrm>
            <a:custGeom>
              <a:avLst/>
              <a:gdLst/>
              <a:ahLst/>
              <a:cxnLst/>
              <a:rect l="l" t="t" r="r" b="b"/>
              <a:pathLst>
                <a:path w="931" h="789" extrusionOk="0">
                  <a:moveTo>
                    <a:pt x="466" y="1"/>
                  </a:moveTo>
                  <a:cubicBezTo>
                    <a:pt x="1" y="37"/>
                    <a:pt x="1" y="716"/>
                    <a:pt x="466" y="788"/>
                  </a:cubicBezTo>
                  <a:cubicBezTo>
                    <a:pt x="931" y="716"/>
                    <a:pt x="931" y="37"/>
                    <a:pt x="4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85498" y="3732487"/>
              <a:ext cx="20312" cy="16407"/>
            </a:xfrm>
            <a:custGeom>
              <a:avLst/>
              <a:gdLst/>
              <a:ahLst/>
              <a:cxnLst/>
              <a:rect l="l" t="t" r="r" b="b"/>
              <a:pathLst>
                <a:path w="931" h="752" extrusionOk="0">
                  <a:moveTo>
                    <a:pt x="465" y="0"/>
                  </a:moveTo>
                  <a:cubicBezTo>
                    <a:pt x="0" y="36"/>
                    <a:pt x="0" y="716"/>
                    <a:pt x="465" y="752"/>
                  </a:cubicBezTo>
                  <a:cubicBezTo>
                    <a:pt x="931" y="716"/>
                    <a:pt x="931" y="36"/>
                    <a:pt x="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393959" y="4732046"/>
              <a:ext cx="21098" cy="17192"/>
            </a:xfrm>
            <a:custGeom>
              <a:avLst/>
              <a:gdLst/>
              <a:ahLst/>
              <a:cxnLst/>
              <a:rect l="l" t="t" r="r" b="b"/>
              <a:pathLst>
                <a:path w="967" h="788" extrusionOk="0">
                  <a:moveTo>
                    <a:pt x="501" y="0"/>
                  </a:moveTo>
                  <a:cubicBezTo>
                    <a:pt x="0" y="72"/>
                    <a:pt x="0" y="751"/>
                    <a:pt x="501" y="787"/>
                  </a:cubicBezTo>
                  <a:cubicBezTo>
                    <a:pt x="966" y="751"/>
                    <a:pt x="966" y="72"/>
                    <a:pt x="5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063506" y="3134962"/>
              <a:ext cx="20312" cy="16429"/>
            </a:xfrm>
            <a:custGeom>
              <a:avLst/>
              <a:gdLst/>
              <a:ahLst/>
              <a:cxnLst/>
              <a:rect l="l" t="t" r="r" b="b"/>
              <a:pathLst>
                <a:path w="931" h="753" extrusionOk="0">
                  <a:moveTo>
                    <a:pt x="466" y="1"/>
                  </a:moveTo>
                  <a:cubicBezTo>
                    <a:pt x="1" y="37"/>
                    <a:pt x="1" y="716"/>
                    <a:pt x="466" y="752"/>
                  </a:cubicBezTo>
                  <a:cubicBezTo>
                    <a:pt x="931" y="716"/>
                    <a:pt x="931" y="37"/>
                    <a:pt x="4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680337" y="4019210"/>
              <a:ext cx="20312" cy="17192"/>
            </a:xfrm>
            <a:custGeom>
              <a:avLst/>
              <a:gdLst/>
              <a:ahLst/>
              <a:cxnLst/>
              <a:rect l="l" t="t" r="r" b="b"/>
              <a:pathLst>
                <a:path w="931" h="788" extrusionOk="0">
                  <a:moveTo>
                    <a:pt x="465" y="1"/>
                  </a:moveTo>
                  <a:cubicBezTo>
                    <a:pt x="0" y="37"/>
                    <a:pt x="0" y="716"/>
                    <a:pt x="465" y="788"/>
                  </a:cubicBezTo>
                  <a:cubicBezTo>
                    <a:pt x="931" y="716"/>
                    <a:pt x="931" y="37"/>
                    <a:pt x="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496061" y="1061500"/>
              <a:ext cx="20312" cy="17192"/>
            </a:xfrm>
            <a:custGeom>
              <a:avLst/>
              <a:gdLst/>
              <a:ahLst/>
              <a:cxnLst/>
              <a:rect l="l" t="t" r="r" b="b"/>
              <a:pathLst>
                <a:path w="931" h="788" extrusionOk="0">
                  <a:moveTo>
                    <a:pt x="466" y="1"/>
                  </a:moveTo>
                  <a:cubicBezTo>
                    <a:pt x="1" y="72"/>
                    <a:pt x="1" y="752"/>
                    <a:pt x="466" y="788"/>
                  </a:cubicBezTo>
                  <a:cubicBezTo>
                    <a:pt x="931" y="752"/>
                    <a:pt x="931" y="72"/>
                    <a:pt x="4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553887" y="581823"/>
              <a:ext cx="21098" cy="17192"/>
            </a:xfrm>
            <a:custGeom>
              <a:avLst/>
              <a:gdLst/>
              <a:ahLst/>
              <a:cxnLst/>
              <a:rect l="l" t="t" r="r" b="b"/>
              <a:pathLst>
                <a:path w="967" h="788" extrusionOk="0">
                  <a:moveTo>
                    <a:pt x="502" y="1"/>
                  </a:moveTo>
                  <a:cubicBezTo>
                    <a:pt x="1" y="36"/>
                    <a:pt x="1" y="716"/>
                    <a:pt x="502" y="788"/>
                  </a:cubicBezTo>
                  <a:cubicBezTo>
                    <a:pt x="967" y="716"/>
                    <a:pt x="967" y="36"/>
                    <a:pt x="5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431650" y="1353694"/>
              <a:ext cx="20312" cy="17192"/>
            </a:xfrm>
            <a:custGeom>
              <a:avLst/>
              <a:gdLst/>
              <a:ahLst/>
              <a:cxnLst/>
              <a:rect l="l" t="t" r="r" b="b"/>
              <a:pathLst>
                <a:path w="931" h="788" extrusionOk="0">
                  <a:moveTo>
                    <a:pt x="465" y="0"/>
                  </a:moveTo>
                  <a:cubicBezTo>
                    <a:pt x="0" y="72"/>
                    <a:pt x="0" y="751"/>
                    <a:pt x="465" y="787"/>
                  </a:cubicBezTo>
                  <a:cubicBezTo>
                    <a:pt x="931" y="751"/>
                    <a:pt x="931" y="72"/>
                    <a:pt x="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25235" y="2341896"/>
              <a:ext cx="20334" cy="17192"/>
            </a:xfrm>
            <a:custGeom>
              <a:avLst/>
              <a:gdLst/>
              <a:ahLst/>
              <a:cxnLst/>
              <a:rect l="l" t="t" r="r" b="b"/>
              <a:pathLst>
                <a:path w="932" h="788" extrusionOk="0">
                  <a:moveTo>
                    <a:pt x="466" y="1"/>
                  </a:moveTo>
                  <a:cubicBezTo>
                    <a:pt x="1" y="36"/>
                    <a:pt x="1" y="716"/>
                    <a:pt x="466" y="788"/>
                  </a:cubicBezTo>
                  <a:cubicBezTo>
                    <a:pt x="931" y="716"/>
                    <a:pt x="931" y="36"/>
                    <a:pt x="4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127786" y="545148"/>
              <a:ext cx="20312" cy="17192"/>
            </a:xfrm>
            <a:custGeom>
              <a:avLst/>
              <a:gdLst/>
              <a:ahLst/>
              <a:cxnLst/>
              <a:rect l="l" t="t" r="r" b="b"/>
              <a:pathLst>
                <a:path w="931" h="788" extrusionOk="0">
                  <a:moveTo>
                    <a:pt x="465" y="0"/>
                  </a:moveTo>
                  <a:cubicBezTo>
                    <a:pt x="0" y="36"/>
                    <a:pt x="0" y="716"/>
                    <a:pt x="465" y="787"/>
                  </a:cubicBezTo>
                  <a:cubicBezTo>
                    <a:pt x="930" y="716"/>
                    <a:pt x="930" y="36"/>
                    <a:pt x="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557866" y="2648507"/>
              <a:ext cx="32028" cy="25003"/>
            </a:xfrm>
            <a:custGeom>
              <a:avLst/>
              <a:gdLst/>
              <a:ahLst/>
              <a:cxnLst/>
              <a:rect l="l" t="t" r="r" b="b"/>
              <a:pathLst>
                <a:path w="1468" h="1146" extrusionOk="0">
                  <a:moveTo>
                    <a:pt x="752" y="1"/>
                  </a:moveTo>
                  <a:cubicBezTo>
                    <a:pt x="1" y="1"/>
                    <a:pt x="1" y="1146"/>
                    <a:pt x="752" y="1146"/>
                  </a:cubicBezTo>
                  <a:cubicBezTo>
                    <a:pt x="1468" y="1146"/>
                    <a:pt x="1468" y="1"/>
                    <a:pt x="7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7088436" y="2006024"/>
              <a:ext cx="45293" cy="35933"/>
            </a:xfrm>
            <a:custGeom>
              <a:avLst/>
              <a:gdLst/>
              <a:ahLst/>
              <a:cxnLst/>
              <a:rect l="l" t="t" r="r" b="b"/>
              <a:pathLst>
                <a:path w="2076" h="1647" extrusionOk="0">
                  <a:moveTo>
                    <a:pt x="1038" y="0"/>
                  </a:moveTo>
                  <a:cubicBezTo>
                    <a:pt x="0" y="72"/>
                    <a:pt x="0" y="1575"/>
                    <a:pt x="1038" y="1646"/>
                  </a:cubicBezTo>
                  <a:cubicBezTo>
                    <a:pt x="2075" y="1575"/>
                    <a:pt x="2075" y="72"/>
                    <a:pt x="10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7447617" y="4505412"/>
              <a:ext cx="45293" cy="36697"/>
            </a:xfrm>
            <a:custGeom>
              <a:avLst/>
              <a:gdLst/>
              <a:ahLst/>
              <a:cxnLst/>
              <a:rect l="l" t="t" r="r" b="b"/>
              <a:pathLst>
                <a:path w="2076" h="1682" extrusionOk="0">
                  <a:moveTo>
                    <a:pt x="1038" y="0"/>
                  </a:moveTo>
                  <a:cubicBezTo>
                    <a:pt x="1" y="72"/>
                    <a:pt x="1" y="1610"/>
                    <a:pt x="1038" y="1682"/>
                  </a:cubicBezTo>
                  <a:cubicBezTo>
                    <a:pt x="2076" y="1610"/>
                    <a:pt x="2076" y="72"/>
                    <a:pt x="10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908455" y="2176851"/>
              <a:ext cx="20312" cy="17214"/>
            </a:xfrm>
            <a:custGeom>
              <a:avLst/>
              <a:gdLst/>
              <a:ahLst/>
              <a:cxnLst/>
              <a:rect l="l" t="t" r="r" b="b"/>
              <a:pathLst>
                <a:path w="931" h="789" extrusionOk="0">
                  <a:moveTo>
                    <a:pt x="466" y="1"/>
                  </a:moveTo>
                  <a:cubicBezTo>
                    <a:pt x="1" y="37"/>
                    <a:pt x="1" y="716"/>
                    <a:pt x="466" y="788"/>
                  </a:cubicBezTo>
                  <a:cubicBezTo>
                    <a:pt x="931" y="716"/>
                    <a:pt x="931" y="37"/>
                    <a:pt x="4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197948" y="4592162"/>
              <a:ext cx="20312" cy="16407"/>
            </a:xfrm>
            <a:custGeom>
              <a:avLst/>
              <a:gdLst/>
              <a:ahLst/>
              <a:cxnLst/>
              <a:rect l="l" t="t" r="r" b="b"/>
              <a:pathLst>
                <a:path w="931" h="752" extrusionOk="0">
                  <a:moveTo>
                    <a:pt x="465" y="0"/>
                  </a:moveTo>
                  <a:cubicBezTo>
                    <a:pt x="0" y="36"/>
                    <a:pt x="0" y="716"/>
                    <a:pt x="465" y="752"/>
                  </a:cubicBezTo>
                  <a:cubicBezTo>
                    <a:pt x="931" y="716"/>
                    <a:pt x="931" y="36"/>
                    <a:pt x="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Google Shape;51;p2"/>
          <p:cNvSpPr txBox="1">
            <a:spLocks noGrp="1"/>
          </p:cNvSpPr>
          <p:nvPr>
            <p:ph type="ctrTitle"/>
          </p:nvPr>
        </p:nvSpPr>
        <p:spPr>
          <a:xfrm>
            <a:off x="3188175" y="983860"/>
            <a:ext cx="4168200" cy="247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2"/>
          <p:cNvSpPr txBox="1">
            <a:spLocks noGrp="1"/>
          </p:cNvSpPr>
          <p:nvPr>
            <p:ph type="subTitle" idx="1"/>
          </p:nvPr>
        </p:nvSpPr>
        <p:spPr>
          <a:xfrm>
            <a:off x="4001026" y="3404360"/>
            <a:ext cx="2486100" cy="6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1">
    <p:bg>
      <p:bgPr>
        <a:solidFill>
          <a:schemeClr val="lt2"/>
        </a:solidFill>
        <a:effectLst/>
      </p:bgPr>
    </p:bg>
    <p:spTree>
      <p:nvGrpSpPr>
        <p:cNvPr id="1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0" name="Google Shape;1310;p34"/>
          <p:cNvGrpSpPr/>
          <p:nvPr/>
        </p:nvGrpSpPr>
        <p:grpSpPr>
          <a:xfrm>
            <a:off x="0" y="0"/>
            <a:ext cx="9144000" cy="5143600"/>
            <a:chOff x="0" y="0"/>
            <a:chExt cx="9144000" cy="5143600"/>
          </a:xfrm>
        </p:grpSpPr>
        <p:grpSp>
          <p:nvGrpSpPr>
            <p:cNvPr id="1311" name="Google Shape;1311;p34"/>
            <p:cNvGrpSpPr/>
            <p:nvPr/>
          </p:nvGrpSpPr>
          <p:grpSpPr>
            <a:xfrm>
              <a:off x="0" y="0"/>
              <a:ext cx="9144000" cy="5143600"/>
              <a:chOff x="0" y="0"/>
              <a:chExt cx="9144000" cy="5143600"/>
            </a:xfrm>
          </p:grpSpPr>
          <p:sp>
            <p:nvSpPr>
              <p:cNvPr id="1312" name="Google Shape;1312;p34"/>
              <p:cNvSpPr/>
              <p:nvPr/>
            </p:nvSpPr>
            <p:spPr>
              <a:xfrm>
                <a:off x="0" y="0"/>
                <a:ext cx="9144000" cy="1494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34"/>
              <p:cNvSpPr/>
              <p:nvPr/>
            </p:nvSpPr>
            <p:spPr>
              <a:xfrm>
                <a:off x="0" y="4994200"/>
                <a:ext cx="9144000" cy="1494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14" name="Google Shape;1314;p34"/>
              <p:cNvGrpSpPr/>
              <p:nvPr/>
            </p:nvGrpSpPr>
            <p:grpSpPr>
              <a:xfrm>
                <a:off x="0" y="4650"/>
                <a:ext cx="9144000" cy="5134200"/>
                <a:chOff x="0" y="2363"/>
                <a:chExt cx="9144000" cy="5134200"/>
              </a:xfrm>
            </p:grpSpPr>
            <p:sp>
              <p:nvSpPr>
                <p:cNvPr id="1315" name="Google Shape;1315;p34"/>
                <p:cNvSpPr/>
                <p:nvPr/>
              </p:nvSpPr>
              <p:spPr>
                <a:xfrm rot="-5400000">
                  <a:off x="-2492400" y="2494763"/>
                  <a:ext cx="5134200" cy="149400"/>
                </a:xfrm>
                <a:prstGeom prst="rect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6" name="Google Shape;1316;p34"/>
                <p:cNvSpPr/>
                <p:nvPr/>
              </p:nvSpPr>
              <p:spPr>
                <a:xfrm rot="-5400000">
                  <a:off x="6502200" y="2494763"/>
                  <a:ext cx="5134200" cy="149400"/>
                </a:xfrm>
                <a:prstGeom prst="rect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317" name="Google Shape;1317;p34"/>
            <p:cNvSpPr/>
            <p:nvPr/>
          </p:nvSpPr>
          <p:spPr>
            <a:xfrm>
              <a:off x="144600" y="146700"/>
              <a:ext cx="8854800" cy="48501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8" name="Google Shape;1318;p34"/>
          <p:cNvGrpSpPr/>
          <p:nvPr/>
        </p:nvGrpSpPr>
        <p:grpSpPr>
          <a:xfrm rot="10800000" flipH="1">
            <a:off x="419531" y="639281"/>
            <a:ext cx="8304938" cy="4038289"/>
            <a:chOff x="355242" y="1019005"/>
            <a:chExt cx="8304938" cy="4038289"/>
          </a:xfrm>
        </p:grpSpPr>
        <p:sp>
          <p:nvSpPr>
            <p:cNvPr id="1319" name="Google Shape;1319;p34"/>
            <p:cNvSpPr/>
            <p:nvPr/>
          </p:nvSpPr>
          <p:spPr>
            <a:xfrm rot="5400000">
              <a:off x="458484" y="3848024"/>
              <a:ext cx="65996" cy="51335"/>
            </a:xfrm>
            <a:custGeom>
              <a:avLst/>
              <a:gdLst/>
              <a:ahLst/>
              <a:cxnLst/>
              <a:rect l="l" t="t" r="r" b="b"/>
              <a:pathLst>
                <a:path w="2899" h="2255" extrusionOk="0">
                  <a:moveTo>
                    <a:pt x="1467" y="0"/>
                  </a:moveTo>
                  <a:cubicBezTo>
                    <a:pt x="1" y="0"/>
                    <a:pt x="1" y="2254"/>
                    <a:pt x="1467" y="2254"/>
                  </a:cubicBezTo>
                  <a:cubicBezTo>
                    <a:pt x="2899" y="2254"/>
                    <a:pt x="2899" y="0"/>
                    <a:pt x="14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4"/>
            <p:cNvSpPr/>
            <p:nvPr/>
          </p:nvSpPr>
          <p:spPr>
            <a:xfrm rot="10800000">
              <a:off x="8615956" y="3052329"/>
              <a:ext cx="34239" cy="25269"/>
            </a:xfrm>
            <a:custGeom>
              <a:avLst/>
              <a:gdLst/>
              <a:ahLst/>
              <a:cxnLst/>
              <a:rect l="l" t="t" r="r" b="b"/>
              <a:pathLst>
                <a:path w="1504" h="1110" extrusionOk="0">
                  <a:moveTo>
                    <a:pt x="752" y="1"/>
                  </a:moveTo>
                  <a:cubicBezTo>
                    <a:pt x="1" y="1"/>
                    <a:pt x="1" y="1110"/>
                    <a:pt x="752" y="1110"/>
                  </a:cubicBezTo>
                  <a:cubicBezTo>
                    <a:pt x="1503" y="1110"/>
                    <a:pt x="1503" y="1"/>
                    <a:pt x="7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4"/>
            <p:cNvSpPr/>
            <p:nvPr/>
          </p:nvSpPr>
          <p:spPr>
            <a:xfrm rot="10800000">
              <a:off x="8485743" y="5031205"/>
              <a:ext cx="33419" cy="26089"/>
            </a:xfrm>
            <a:custGeom>
              <a:avLst/>
              <a:gdLst/>
              <a:ahLst/>
              <a:cxnLst/>
              <a:rect l="l" t="t" r="r" b="b"/>
              <a:pathLst>
                <a:path w="1468" h="1146" extrusionOk="0">
                  <a:moveTo>
                    <a:pt x="752" y="1"/>
                  </a:moveTo>
                  <a:cubicBezTo>
                    <a:pt x="1" y="1"/>
                    <a:pt x="1" y="1146"/>
                    <a:pt x="752" y="1146"/>
                  </a:cubicBezTo>
                  <a:cubicBezTo>
                    <a:pt x="1468" y="1146"/>
                    <a:pt x="1468" y="1"/>
                    <a:pt x="7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4"/>
            <p:cNvSpPr/>
            <p:nvPr/>
          </p:nvSpPr>
          <p:spPr>
            <a:xfrm rot="-5400000">
              <a:off x="7926661" y="1023490"/>
              <a:ext cx="47260" cy="38291"/>
            </a:xfrm>
            <a:custGeom>
              <a:avLst/>
              <a:gdLst/>
              <a:ahLst/>
              <a:cxnLst/>
              <a:rect l="l" t="t" r="r" b="b"/>
              <a:pathLst>
                <a:path w="2076" h="1682" extrusionOk="0">
                  <a:moveTo>
                    <a:pt x="1038" y="0"/>
                  </a:moveTo>
                  <a:cubicBezTo>
                    <a:pt x="1" y="72"/>
                    <a:pt x="1" y="1610"/>
                    <a:pt x="1038" y="1682"/>
                  </a:cubicBezTo>
                  <a:cubicBezTo>
                    <a:pt x="2076" y="1610"/>
                    <a:pt x="2076" y="72"/>
                    <a:pt x="10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4"/>
            <p:cNvSpPr/>
            <p:nvPr/>
          </p:nvSpPr>
          <p:spPr>
            <a:xfrm rot="10800000">
              <a:off x="623979" y="3225445"/>
              <a:ext cx="47260" cy="38313"/>
            </a:xfrm>
            <a:custGeom>
              <a:avLst/>
              <a:gdLst/>
              <a:ahLst/>
              <a:cxnLst/>
              <a:rect l="l" t="t" r="r" b="b"/>
              <a:pathLst>
                <a:path w="2076" h="1683" extrusionOk="0">
                  <a:moveTo>
                    <a:pt x="1038" y="1"/>
                  </a:moveTo>
                  <a:cubicBezTo>
                    <a:pt x="1" y="72"/>
                    <a:pt x="1" y="1575"/>
                    <a:pt x="1038" y="1682"/>
                  </a:cubicBezTo>
                  <a:cubicBezTo>
                    <a:pt x="2076" y="1575"/>
                    <a:pt x="2076" y="72"/>
                    <a:pt x="10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4"/>
            <p:cNvSpPr/>
            <p:nvPr/>
          </p:nvSpPr>
          <p:spPr>
            <a:xfrm rot="10800000">
              <a:off x="355242" y="4446542"/>
              <a:ext cx="47260" cy="38313"/>
            </a:xfrm>
            <a:custGeom>
              <a:avLst/>
              <a:gdLst/>
              <a:ahLst/>
              <a:cxnLst/>
              <a:rect l="l" t="t" r="r" b="b"/>
              <a:pathLst>
                <a:path w="2076" h="1683" extrusionOk="0">
                  <a:moveTo>
                    <a:pt x="1038" y="1"/>
                  </a:moveTo>
                  <a:cubicBezTo>
                    <a:pt x="0" y="72"/>
                    <a:pt x="0" y="1611"/>
                    <a:pt x="1038" y="1682"/>
                  </a:cubicBezTo>
                  <a:cubicBezTo>
                    <a:pt x="2075" y="1611"/>
                    <a:pt x="2075" y="72"/>
                    <a:pt x="10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4"/>
            <p:cNvSpPr/>
            <p:nvPr/>
          </p:nvSpPr>
          <p:spPr>
            <a:xfrm rot="-5400000">
              <a:off x="7125628" y="1116733"/>
              <a:ext cx="21217" cy="17939"/>
            </a:xfrm>
            <a:custGeom>
              <a:avLst/>
              <a:gdLst/>
              <a:ahLst/>
              <a:cxnLst/>
              <a:rect l="l" t="t" r="r" b="b"/>
              <a:pathLst>
                <a:path w="932" h="788" extrusionOk="0">
                  <a:moveTo>
                    <a:pt x="466" y="1"/>
                  </a:moveTo>
                  <a:cubicBezTo>
                    <a:pt x="1" y="36"/>
                    <a:pt x="1" y="716"/>
                    <a:pt x="466" y="788"/>
                  </a:cubicBezTo>
                  <a:cubicBezTo>
                    <a:pt x="931" y="716"/>
                    <a:pt x="931" y="36"/>
                    <a:pt x="4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4"/>
            <p:cNvSpPr/>
            <p:nvPr/>
          </p:nvSpPr>
          <p:spPr>
            <a:xfrm rot="5400000">
              <a:off x="8601514" y="4799085"/>
              <a:ext cx="65996" cy="51335"/>
            </a:xfrm>
            <a:custGeom>
              <a:avLst/>
              <a:gdLst/>
              <a:ahLst/>
              <a:cxnLst/>
              <a:rect l="l" t="t" r="r" b="b"/>
              <a:pathLst>
                <a:path w="2899" h="2255" extrusionOk="0">
                  <a:moveTo>
                    <a:pt x="1467" y="0"/>
                  </a:moveTo>
                  <a:cubicBezTo>
                    <a:pt x="1" y="0"/>
                    <a:pt x="1" y="2254"/>
                    <a:pt x="1467" y="2254"/>
                  </a:cubicBezTo>
                  <a:cubicBezTo>
                    <a:pt x="2899" y="2254"/>
                    <a:pt x="2899" y="0"/>
                    <a:pt x="14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4"/>
            <p:cNvSpPr/>
            <p:nvPr/>
          </p:nvSpPr>
          <p:spPr>
            <a:xfrm rot="-5400000">
              <a:off x="509607" y="1288243"/>
              <a:ext cx="65996" cy="51335"/>
            </a:xfrm>
            <a:custGeom>
              <a:avLst/>
              <a:gdLst/>
              <a:ahLst/>
              <a:cxnLst/>
              <a:rect l="l" t="t" r="r" b="b"/>
              <a:pathLst>
                <a:path w="2899" h="2255" extrusionOk="0">
                  <a:moveTo>
                    <a:pt x="1467" y="0"/>
                  </a:moveTo>
                  <a:cubicBezTo>
                    <a:pt x="1" y="0"/>
                    <a:pt x="1" y="2254"/>
                    <a:pt x="1467" y="2254"/>
                  </a:cubicBezTo>
                  <a:cubicBezTo>
                    <a:pt x="2899" y="2254"/>
                    <a:pt x="2899" y="0"/>
                    <a:pt x="14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4"/>
            <p:cNvSpPr/>
            <p:nvPr/>
          </p:nvSpPr>
          <p:spPr>
            <a:xfrm>
              <a:off x="461092" y="2110003"/>
              <a:ext cx="34239" cy="25269"/>
            </a:xfrm>
            <a:custGeom>
              <a:avLst/>
              <a:gdLst/>
              <a:ahLst/>
              <a:cxnLst/>
              <a:rect l="l" t="t" r="r" b="b"/>
              <a:pathLst>
                <a:path w="1504" h="1110" extrusionOk="0">
                  <a:moveTo>
                    <a:pt x="752" y="1"/>
                  </a:moveTo>
                  <a:cubicBezTo>
                    <a:pt x="1" y="1"/>
                    <a:pt x="1" y="1110"/>
                    <a:pt x="752" y="1110"/>
                  </a:cubicBezTo>
                  <a:cubicBezTo>
                    <a:pt x="1503" y="1110"/>
                    <a:pt x="1503" y="1"/>
                    <a:pt x="7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4"/>
            <p:cNvSpPr/>
            <p:nvPr/>
          </p:nvSpPr>
          <p:spPr>
            <a:xfrm>
              <a:off x="8516247" y="2152442"/>
              <a:ext cx="47260" cy="38313"/>
            </a:xfrm>
            <a:custGeom>
              <a:avLst/>
              <a:gdLst/>
              <a:ahLst/>
              <a:cxnLst/>
              <a:rect l="l" t="t" r="r" b="b"/>
              <a:pathLst>
                <a:path w="2076" h="1683" extrusionOk="0">
                  <a:moveTo>
                    <a:pt x="1038" y="1"/>
                  </a:moveTo>
                  <a:cubicBezTo>
                    <a:pt x="1" y="72"/>
                    <a:pt x="1" y="1575"/>
                    <a:pt x="1038" y="1682"/>
                  </a:cubicBezTo>
                  <a:cubicBezTo>
                    <a:pt x="2076" y="1575"/>
                    <a:pt x="2076" y="72"/>
                    <a:pt x="10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4"/>
            <p:cNvSpPr/>
            <p:nvPr/>
          </p:nvSpPr>
          <p:spPr>
            <a:xfrm>
              <a:off x="544909" y="1777150"/>
              <a:ext cx="47260" cy="38313"/>
            </a:xfrm>
            <a:custGeom>
              <a:avLst/>
              <a:gdLst/>
              <a:ahLst/>
              <a:cxnLst/>
              <a:rect l="l" t="t" r="r" b="b"/>
              <a:pathLst>
                <a:path w="2076" h="1683" extrusionOk="0">
                  <a:moveTo>
                    <a:pt x="1038" y="1"/>
                  </a:moveTo>
                  <a:cubicBezTo>
                    <a:pt x="0" y="72"/>
                    <a:pt x="0" y="1611"/>
                    <a:pt x="1038" y="1682"/>
                  </a:cubicBezTo>
                  <a:cubicBezTo>
                    <a:pt x="2075" y="1611"/>
                    <a:pt x="2075" y="72"/>
                    <a:pt x="10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1" name="Google Shape;1331;p34"/>
          <p:cNvSpPr/>
          <p:nvPr/>
        </p:nvSpPr>
        <p:spPr>
          <a:xfrm>
            <a:off x="7437363" y="204525"/>
            <a:ext cx="1515500" cy="1639225"/>
          </a:xfrm>
          <a:custGeom>
            <a:avLst/>
            <a:gdLst/>
            <a:ahLst/>
            <a:cxnLst/>
            <a:rect l="l" t="t" r="r" b="b"/>
            <a:pathLst>
              <a:path w="60620" h="65569" extrusionOk="0">
                <a:moveTo>
                  <a:pt x="7039" y="0"/>
                </a:moveTo>
                <a:cubicBezTo>
                  <a:pt x="5913" y="2833"/>
                  <a:pt x="-1526" y="12976"/>
                  <a:pt x="281" y="16996"/>
                </a:cubicBezTo>
                <a:cubicBezTo>
                  <a:pt x="2088" y="21016"/>
                  <a:pt x="14597" y="19511"/>
                  <a:pt x="17879" y="24120"/>
                </a:cubicBezTo>
                <a:cubicBezTo>
                  <a:pt x="21161" y="28729"/>
                  <a:pt x="16343" y="41649"/>
                  <a:pt x="19975" y="44652"/>
                </a:cubicBezTo>
                <a:cubicBezTo>
                  <a:pt x="23607" y="47655"/>
                  <a:pt x="35479" y="38856"/>
                  <a:pt x="39669" y="42138"/>
                </a:cubicBezTo>
                <a:cubicBezTo>
                  <a:pt x="43859" y="45420"/>
                  <a:pt x="41624" y="60924"/>
                  <a:pt x="45116" y="64346"/>
                </a:cubicBezTo>
                <a:cubicBezTo>
                  <a:pt x="48608" y="67768"/>
                  <a:pt x="58036" y="62949"/>
                  <a:pt x="60620" y="62670"/>
                </a:cubicBezTo>
              </a:path>
            </a:pathLst>
          </a:custGeom>
          <a:noFill/>
          <a:ln w="19050" cap="rnd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1_1">
    <p:spTree>
      <p:nvGrpSpPr>
        <p:cNvPr id="1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3" name="Google Shape;1333;p35"/>
          <p:cNvGrpSpPr/>
          <p:nvPr/>
        </p:nvGrpSpPr>
        <p:grpSpPr>
          <a:xfrm>
            <a:off x="0" y="0"/>
            <a:ext cx="9144000" cy="5143600"/>
            <a:chOff x="0" y="0"/>
            <a:chExt cx="9144000" cy="5143600"/>
          </a:xfrm>
        </p:grpSpPr>
        <p:grpSp>
          <p:nvGrpSpPr>
            <p:cNvPr id="1334" name="Google Shape;1334;p35"/>
            <p:cNvGrpSpPr/>
            <p:nvPr/>
          </p:nvGrpSpPr>
          <p:grpSpPr>
            <a:xfrm>
              <a:off x="0" y="0"/>
              <a:ext cx="9144000" cy="5143600"/>
              <a:chOff x="0" y="0"/>
              <a:chExt cx="9144000" cy="5143600"/>
            </a:xfrm>
          </p:grpSpPr>
          <p:sp>
            <p:nvSpPr>
              <p:cNvPr id="1335" name="Google Shape;1335;p35"/>
              <p:cNvSpPr/>
              <p:nvPr/>
            </p:nvSpPr>
            <p:spPr>
              <a:xfrm>
                <a:off x="0" y="0"/>
                <a:ext cx="9144000" cy="1494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35"/>
              <p:cNvSpPr/>
              <p:nvPr/>
            </p:nvSpPr>
            <p:spPr>
              <a:xfrm>
                <a:off x="0" y="4994200"/>
                <a:ext cx="9144000" cy="1494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37" name="Google Shape;1337;p35"/>
              <p:cNvGrpSpPr/>
              <p:nvPr/>
            </p:nvGrpSpPr>
            <p:grpSpPr>
              <a:xfrm>
                <a:off x="0" y="4650"/>
                <a:ext cx="9144000" cy="5134200"/>
                <a:chOff x="0" y="2363"/>
                <a:chExt cx="9144000" cy="5134200"/>
              </a:xfrm>
            </p:grpSpPr>
            <p:sp>
              <p:nvSpPr>
                <p:cNvPr id="1338" name="Google Shape;1338;p35"/>
                <p:cNvSpPr/>
                <p:nvPr/>
              </p:nvSpPr>
              <p:spPr>
                <a:xfrm rot="-5400000">
                  <a:off x="-2492400" y="2494763"/>
                  <a:ext cx="5134200" cy="1494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9" name="Google Shape;1339;p35"/>
                <p:cNvSpPr/>
                <p:nvPr/>
              </p:nvSpPr>
              <p:spPr>
                <a:xfrm rot="-5400000">
                  <a:off x="6502200" y="2494763"/>
                  <a:ext cx="5134200" cy="1494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340" name="Google Shape;1340;p35"/>
            <p:cNvSpPr/>
            <p:nvPr/>
          </p:nvSpPr>
          <p:spPr>
            <a:xfrm>
              <a:off x="144600" y="146700"/>
              <a:ext cx="8854800" cy="48501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1" name="Google Shape;1341;p35"/>
          <p:cNvSpPr/>
          <p:nvPr/>
        </p:nvSpPr>
        <p:spPr>
          <a:xfrm rot="10800000">
            <a:off x="7613350" y="204525"/>
            <a:ext cx="1335725" cy="2492025"/>
          </a:xfrm>
          <a:custGeom>
            <a:avLst/>
            <a:gdLst/>
            <a:ahLst/>
            <a:cxnLst/>
            <a:rect l="l" t="t" r="r" b="b"/>
            <a:pathLst>
              <a:path w="53429" h="99681" extrusionOk="0">
                <a:moveTo>
                  <a:pt x="53429" y="99681"/>
                </a:moveTo>
                <a:cubicBezTo>
                  <a:pt x="50735" y="96730"/>
                  <a:pt x="38809" y="87991"/>
                  <a:pt x="37265" y="81973"/>
                </a:cubicBezTo>
                <a:cubicBezTo>
                  <a:pt x="35721" y="75956"/>
                  <a:pt x="46735" y="66642"/>
                  <a:pt x="44163" y="63576"/>
                </a:cubicBezTo>
                <a:cubicBezTo>
                  <a:pt x="41591" y="60510"/>
                  <a:pt x="25623" y="67497"/>
                  <a:pt x="21835" y="63576"/>
                </a:cubicBezTo>
                <a:cubicBezTo>
                  <a:pt x="18047" y="59655"/>
                  <a:pt x="24161" y="45900"/>
                  <a:pt x="21436" y="40052"/>
                </a:cubicBezTo>
                <a:cubicBezTo>
                  <a:pt x="18711" y="34204"/>
                  <a:pt x="9060" y="35164"/>
                  <a:pt x="5487" y="28489"/>
                </a:cubicBezTo>
                <a:cubicBezTo>
                  <a:pt x="1914" y="21814"/>
                  <a:pt x="915" y="4748"/>
                  <a:pt x="0" y="0"/>
                </a:cubicBezTo>
              </a:path>
            </a:pathLst>
          </a:custGeom>
          <a:noFill/>
          <a:ln w="19050" cap="rnd" cmpd="sng">
            <a:solidFill>
              <a:schemeClr val="lt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342" name="Google Shape;1342;p35"/>
          <p:cNvGrpSpPr/>
          <p:nvPr/>
        </p:nvGrpSpPr>
        <p:grpSpPr>
          <a:xfrm>
            <a:off x="604046" y="980469"/>
            <a:ext cx="7935907" cy="3733299"/>
            <a:chOff x="476693" y="980469"/>
            <a:chExt cx="7935907" cy="3733299"/>
          </a:xfrm>
        </p:grpSpPr>
        <p:sp>
          <p:nvSpPr>
            <p:cNvPr id="1343" name="Google Shape;1343;p35"/>
            <p:cNvSpPr/>
            <p:nvPr/>
          </p:nvSpPr>
          <p:spPr>
            <a:xfrm rot="10800000">
              <a:off x="476693" y="4665356"/>
              <a:ext cx="63249" cy="48413"/>
            </a:xfrm>
            <a:custGeom>
              <a:avLst/>
              <a:gdLst/>
              <a:ahLst/>
              <a:cxnLst/>
              <a:rect l="l" t="t" r="r" b="b"/>
              <a:pathLst>
                <a:path w="2899" h="2219" extrusionOk="0">
                  <a:moveTo>
                    <a:pt x="1467" y="0"/>
                  </a:moveTo>
                  <a:cubicBezTo>
                    <a:pt x="0" y="0"/>
                    <a:pt x="0" y="2219"/>
                    <a:pt x="1467" y="2219"/>
                  </a:cubicBezTo>
                  <a:cubicBezTo>
                    <a:pt x="2898" y="2219"/>
                    <a:pt x="2898" y="0"/>
                    <a:pt x="1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5"/>
            <p:cNvSpPr/>
            <p:nvPr/>
          </p:nvSpPr>
          <p:spPr>
            <a:xfrm rot="5400000">
              <a:off x="724375" y="2051820"/>
              <a:ext cx="63249" cy="49198"/>
            </a:xfrm>
            <a:custGeom>
              <a:avLst/>
              <a:gdLst/>
              <a:ahLst/>
              <a:cxnLst/>
              <a:rect l="l" t="t" r="r" b="b"/>
              <a:pathLst>
                <a:path w="2899" h="2255" extrusionOk="0">
                  <a:moveTo>
                    <a:pt x="1467" y="1"/>
                  </a:moveTo>
                  <a:cubicBezTo>
                    <a:pt x="0" y="1"/>
                    <a:pt x="0" y="2255"/>
                    <a:pt x="1467" y="2255"/>
                  </a:cubicBezTo>
                  <a:cubicBezTo>
                    <a:pt x="2898" y="2255"/>
                    <a:pt x="2898" y="1"/>
                    <a:pt x="14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5"/>
            <p:cNvSpPr/>
            <p:nvPr/>
          </p:nvSpPr>
          <p:spPr>
            <a:xfrm rot="10800000">
              <a:off x="8063542" y="3816926"/>
              <a:ext cx="32028" cy="25003"/>
            </a:xfrm>
            <a:custGeom>
              <a:avLst/>
              <a:gdLst/>
              <a:ahLst/>
              <a:cxnLst/>
              <a:rect l="l" t="t" r="r" b="b"/>
              <a:pathLst>
                <a:path w="1468" h="1146" extrusionOk="0">
                  <a:moveTo>
                    <a:pt x="752" y="1"/>
                  </a:moveTo>
                  <a:cubicBezTo>
                    <a:pt x="1" y="1"/>
                    <a:pt x="1" y="1146"/>
                    <a:pt x="752" y="1146"/>
                  </a:cubicBezTo>
                  <a:cubicBezTo>
                    <a:pt x="1468" y="1146"/>
                    <a:pt x="1468" y="1"/>
                    <a:pt x="7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5"/>
            <p:cNvSpPr/>
            <p:nvPr/>
          </p:nvSpPr>
          <p:spPr>
            <a:xfrm rot="10800000">
              <a:off x="8367307" y="4600878"/>
              <a:ext cx="45293" cy="35933"/>
            </a:xfrm>
            <a:custGeom>
              <a:avLst/>
              <a:gdLst/>
              <a:ahLst/>
              <a:cxnLst/>
              <a:rect l="l" t="t" r="r" b="b"/>
              <a:pathLst>
                <a:path w="2076" h="1647" extrusionOk="0">
                  <a:moveTo>
                    <a:pt x="1038" y="0"/>
                  </a:moveTo>
                  <a:cubicBezTo>
                    <a:pt x="0" y="72"/>
                    <a:pt x="0" y="1575"/>
                    <a:pt x="1038" y="1646"/>
                  </a:cubicBezTo>
                  <a:cubicBezTo>
                    <a:pt x="2075" y="1575"/>
                    <a:pt x="2075" y="72"/>
                    <a:pt x="10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5"/>
            <p:cNvSpPr/>
            <p:nvPr/>
          </p:nvSpPr>
          <p:spPr>
            <a:xfrm rot="10800000">
              <a:off x="8008126" y="2176926"/>
              <a:ext cx="45293" cy="36697"/>
            </a:xfrm>
            <a:custGeom>
              <a:avLst/>
              <a:gdLst/>
              <a:ahLst/>
              <a:cxnLst/>
              <a:rect l="l" t="t" r="r" b="b"/>
              <a:pathLst>
                <a:path w="2076" h="1682" extrusionOk="0">
                  <a:moveTo>
                    <a:pt x="1038" y="0"/>
                  </a:moveTo>
                  <a:cubicBezTo>
                    <a:pt x="1" y="72"/>
                    <a:pt x="1" y="1610"/>
                    <a:pt x="1038" y="1682"/>
                  </a:cubicBezTo>
                  <a:cubicBezTo>
                    <a:pt x="2076" y="1610"/>
                    <a:pt x="2076" y="72"/>
                    <a:pt x="10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5"/>
            <p:cNvSpPr/>
            <p:nvPr/>
          </p:nvSpPr>
          <p:spPr>
            <a:xfrm rot="10800000">
              <a:off x="7066972" y="4583120"/>
              <a:ext cx="32814" cy="24239"/>
            </a:xfrm>
            <a:custGeom>
              <a:avLst/>
              <a:gdLst/>
              <a:ahLst/>
              <a:cxnLst/>
              <a:rect l="l" t="t" r="r" b="b"/>
              <a:pathLst>
                <a:path w="1504" h="1111" extrusionOk="0">
                  <a:moveTo>
                    <a:pt x="752" y="1"/>
                  </a:moveTo>
                  <a:cubicBezTo>
                    <a:pt x="1" y="1"/>
                    <a:pt x="1" y="1110"/>
                    <a:pt x="752" y="1110"/>
                  </a:cubicBezTo>
                  <a:cubicBezTo>
                    <a:pt x="1504" y="1110"/>
                    <a:pt x="1504" y="1"/>
                    <a:pt x="7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5"/>
            <p:cNvSpPr/>
            <p:nvPr/>
          </p:nvSpPr>
          <p:spPr>
            <a:xfrm rot="10800000">
              <a:off x="942869" y="4677370"/>
              <a:ext cx="20312" cy="17214"/>
            </a:xfrm>
            <a:custGeom>
              <a:avLst/>
              <a:gdLst/>
              <a:ahLst/>
              <a:cxnLst/>
              <a:rect l="l" t="t" r="r" b="b"/>
              <a:pathLst>
                <a:path w="931" h="789" extrusionOk="0">
                  <a:moveTo>
                    <a:pt x="466" y="1"/>
                  </a:moveTo>
                  <a:cubicBezTo>
                    <a:pt x="1" y="37"/>
                    <a:pt x="1" y="716"/>
                    <a:pt x="466" y="788"/>
                  </a:cubicBezTo>
                  <a:cubicBezTo>
                    <a:pt x="931" y="716"/>
                    <a:pt x="931" y="37"/>
                    <a:pt x="4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5"/>
            <p:cNvSpPr/>
            <p:nvPr/>
          </p:nvSpPr>
          <p:spPr>
            <a:xfrm rot="10800000">
              <a:off x="8100217" y="2966872"/>
              <a:ext cx="20334" cy="17192"/>
            </a:xfrm>
            <a:custGeom>
              <a:avLst/>
              <a:gdLst/>
              <a:ahLst/>
              <a:cxnLst/>
              <a:rect l="l" t="t" r="r" b="b"/>
              <a:pathLst>
                <a:path w="932" h="788" extrusionOk="0">
                  <a:moveTo>
                    <a:pt x="466" y="1"/>
                  </a:moveTo>
                  <a:cubicBezTo>
                    <a:pt x="1" y="36"/>
                    <a:pt x="1" y="716"/>
                    <a:pt x="466" y="788"/>
                  </a:cubicBezTo>
                  <a:cubicBezTo>
                    <a:pt x="931" y="716"/>
                    <a:pt x="931" y="36"/>
                    <a:pt x="4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5"/>
            <p:cNvSpPr/>
            <p:nvPr/>
          </p:nvSpPr>
          <p:spPr>
            <a:xfrm rot="5400000">
              <a:off x="7402990" y="1508534"/>
              <a:ext cx="63249" cy="49198"/>
            </a:xfrm>
            <a:custGeom>
              <a:avLst/>
              <a:gdLst/>
              <a:ahLst/>
              <a:cxnLst/>
              <a:rect l="l" t="t" r="r" b="b"/>
              <a:pathLst>
                <a:path w="2899" h="2255" extrusionOk="0">
                  <a:moveTo>
                    <a:pt x="1467" y="0"/>
                  </a:moveTo>
                  <a:cubicBezTo>
                    <a:pt x="1" y="0"/>
                    <a:pt x="1" y="2254"/>
                    <a:pt x="1467" y="2254"/>
                  </a:cubicBezTo>
                  <a:cubicBezTo>
                    <a:pt x="2899" y="2254"/>
                    <a:pt x="2899" y="0"/>
                    <a:pt x="1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5"/>
            <p:cNvSpPr/>
            <p:nvPr/>
          </p:nvSpPr>
          <p:spPr>
            <a:xfrm rot="5400000">
              <a:off x="7296175" y="987494"/>
              <a:ext cx="63249" cy="49198"/>
            </a:xfrm>
            <a:custGeom>
              <a:avLst/>
              <a:gdLst/>
              <a:ahLst/>
              <a:cxnLst/>
              <a:rect l="l" t="t" r="r" b="b"/>
              <a:pathLst>
                <a:path w="2899" h="2255" extrusionOk="0">
                  <a:moveTo>
                    <a:pt x="1467" y="1"/>
                  </a:moveTo>
                  <a:cubicBezTo>
                    <a:pt x="0" y="1"/>
                    <a:pt x="0" y="2255"/>
                    <a:pt x="1467" y="2255"/>
                  </a:cubicBezTo>
                  <a:cubicBezTo>
                    <a:pt x="2898" y="2255"/>
                    <a:pt x="2898" y="1"/>
                    <a:pt x="14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1_1_1">
    <p:spTree>
      <p:nvGrpSpPr>
        <p:cNvPr id="1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4" name="Google Shape;1354;p36"/>
          <p:cNvGrpSpPr/>
          <p:nvPr/>
        </p:nvGrpSpPr>
        <p:grpSpPr>
          <a:xfrm>
            <a:off x="194785" y="225225"/>
            <a:ext cx="8754430" cy="4693051"/>
            <a:chOff x="195325" y="220874"/>
            <a:chExt cx="8754430" cy="4693051"/>
          </a:xfrm>
        </p:grpSpPr>
        <p:sp>
          <p:nvSpPr>
            <p:cNvPr id="1355" name="Google Shape;1355;p36"/>
            <p:cNvSpPr/>
            <p:nvPr/>
          </p:nvSpPr>
          <p:spPr>
            <a:xfrm>
              <a:off x="7420705" y="220874"/>
              <a:ext cx="1529050" cy="1089475"/>
            </a:xfrm>
            <a:custGeom>
              <a:avLst/>
              <a:gdLst/>
              <a:ahLst/>
              <a:cxnLst/>
              <a:rect l="l" t="t" r="r" b="b"/>
              <a:pathLst>
                <a:path w="61162" h="43579" extrusionOk="0">
                  <a:moveTo>
                    <a:pt x="12974" y="0"/>
                  </a:moveTo>
                  <a:cubicBezTo>
                    <a:pt x="10949" y="1327"/>
                    <a:pt x="2429" y="5308"/>
                    <a:pt x="823" y="7962"/>
                  </a:cubicBezTo>
                  <a:cubicBezTo>
                    <a:pt x="-783" y="10616"/>
                    <a:pt x="-85" y="14876"/>
                    <a:pt x="3337" y="15923"/>
                  </a:cubicBezTo>
                  <a:cubicBezTo>
                    <a:pt x="6759" y="16971"/>
                    <a:pt x="16397" y="10616"/>
                    <a:pt x="21355" y="14247"/>
                  </a:cubicBezTo>
                  <a:cubicBezTo>
                    <a:pt x="26313" y="17879"/>
                    <a:pt x="28757" y="33871"/>
                    <a:pt x="33087" y="37712"/>
                  </a:cubicBezTo>
                  <a:cubicBezTo>
                    <a:pt x="37417" y="41553"/>
                    <a:pt x="42655" y="36315"/>
                    <a:pt x="47334" y="37293"/>
                  </a:cubicBezTo>
                  <a:cubicBezTo>
                    <a:pt x="52013" y="38271"/>
                    <a:pt x="58857" y="42531"/>
                    <a:pt x="61162" y="43579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dash"/>
              <a:round/>
              <a:headEnd type="none" w="med" len="med"/>
              <a:tailEnd type="none" w="med" len="med"/>
            </a:ln>
          </p:spPr>
        </p:sp>
        <p:sp>
          <p:nvSpPr>
            <p:cNvPr id="1356" name="Google Shape;1356;p36"/>
            <p:cNvSpPr/>
            <p:nvPr/>
          </p:nvSpPr>
          <p:spPr>
            <a:xfrm>
              <a:off x="195325" y="3269275"/>
              <a:ext cx="687525" cy="1644650"/>
            </a:xfrm>
            <a:custGeom>
              <a:avLst/>
              <a:gdLst/>
              <a:ahLst/>
              <a:cxnLst/>
              <a:rect l="l" t="t" r="r" b="b"/>
              <a:pathLst>
                <a:path w="27501" h="65786" extrusionOk="0">
                  <a:moveTo>
                    <a:pt x="24177" y="65786"/>
                  </a:moveTo>
                  <a:cubicBezTo>
                    <a:pt x="24666" y="63970"/>
                    <a:pt x="28765" y="57686"/>
                    <a:pt x="27110" y="54892"/>
                  </a:cubicBezTo>
                  <a:cubicBezTo>
                    <a:pt x="25455" y="52099"/>
                    <a:pt x="17369" y="51888"/>
                    <a:pt x="14247" y="49025"/>
                  </a:cubicBezTo>
                  <a:cubicBezTo>
                    <a:pt x="11125" y="46162"/>
                    <a:pt x="8750" y="42042"/>
                    <a:pt x="8380" y="37712"/>
                  </a:cubicBezTo>
                  <a:cubicBezTo>
                    <a:pt x="8010" y="33382"/>
                    <a:pt x="12026" y="27097"/>
                    <a:pt x="12026" y="23046"/>
                  </a:cubicBezTo>
                  <a:cubicBezTo>
                    <a:pt x="12026" y="18996"/>
                    <a:pt x="10384" y="17250"/>
                    <a:pt x="8380" y="13409"/>
                  </a:cubicBezTo>
                  <a:cubicBezTo>
                    <a:pt x="6376" y="9568"/>
                    <a:pt x="1397" y="2235"/>
                    <a:pt x="0" y="0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  <p:grpSp>
        <p:nvGrpSpPr>
          <p:cNvPr id="1357" name="Google Shape;1357;p36"/>
          <p:cNvGrpSpPr/>
          <p:nvPr/>
        </p:nvGrpSpPr>
        <p:grpSpPr>
          <a:xfrm rot="10800000">
            <a:off x="358788" y="419151"/>
            <a:ext cx="8426425" cy="4305198"/>
            <a:chOff x="297351" y="378361"/>
            <a:chExt cx="8426425" cy="4305198"/>
          </a:xfrm>
        </p:grpSpPr>
        <p:sp>
          <p:nvSpPr>
            <p:cNvPr id="1358" name="Google Shape;1358;p36"/>
            <p:cNvSpPr/>
            <p:nvPr/>
          </p:nvSpPr>
          <p:spPr>
            <a:xfrm rot="5400000">
              <a:off x="2577414" y="4467384"/>
              <a:ext cx="63249" cy="49198"/>
            </a:xfrm>
            <a:custGeom>
              <a:avLst/>
              <a:gdLst/>
              <a:ahLst/>
              <a:cxnLst/>
              <a:rect l="l" t="t" r="r" b="b"/>
              <a:pathLst>
                <a:path w="2899" h="2255" extrusionOk="0">
                  <a:moveTo>
                    <a:pt x="1467" y="0"/>
                  </a:moveTo>
                  <a:cubicBezTo>
                    <a:pt x="1" y="0"/>
                    <a:pt x="1" y="2254"/>
                    <a:pt x="1467" y="2254"/>
                  </a:cubicBezTo>
                  <a:cubicBezTo>
                    <a:pt x="2899" y="2254"/>
                    <a:pt x="2899" y="0"/>
                    <a:pt x="1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6"/>
            <p:cNvSpPr/>
            <p:nvPr/>
          </p:nvSpPr>
          <p:spPr>
            <a:xfrm rot="5400000">
              <a:off x="413199" y="3423420"/>
              <a:ext cx="63249" cy="49198"/>
            </a:xfrm>
            <a:custGeom>
              <a:avLst/>
              <a:gdLst/>
              <a:ahLst/>
              <a:cxnLst/>
              <a:rect l="l" t="t" r="r" b="b"/>
              <a:pathLst>
                <a:path w="2899" h="2255" extrusionOk="0">
                  <a:moveTo>
                    <a:pt x="1467" y="1"/>
                  </a:moveTo>
                  <a:cubicBezTo>
                    <a:pt x="0" y="1"/>
                    <a:pt x="0" y="2255"/>
                    <a:pt x="1467" y="2255"/>
                  </a:cubicBezTo>
                  <a:cubicBezTo>
                    <a:pt x="2898" y="2255"/>
                    <a:pt x="2898" y="1"/>
                    <a:pt x="14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6"/>
            <p:cNvSpPr/>
            <p:nvPr/>
          </p:nvSpPr>
          <p:spPr>
            <a:xfrm rot="10800000">
              <a:off x="8438166" y="1835726"/>
              <a:ext cx="32028" cy="25003"/>
            </a:xfrm>
            <a:custGeom>
              <a:avLst/>
              <a:gdLst/>
              <a:ahLst/>
              <a:cxnLst/>
              <a:rect l="l" t="t" r="r" b="b"/>
              <a:pathLst>
                <a:path w="1468" h="1146" extrusionOk="0">
                  <a:moveTo>
                    <a:pt x="752" y="1"/>
                  </a:moveTo>
                  <a:cubicBezTo>
                    <a:pt x="1" y="1"/>
                    <a:pt x="1" y="1146"/>
                    <a:pt x="752" y="1146"/>
                  </a:cubicBezTo>
                  <a:cubicBezTo>
                    <a:pt x="1468" y="1146"/>
                    <a:pt x="1468" y="1"/>
                    <a:pt x="7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6"/>
            <p:cNvSpPr/>
            <p:nvPr/>
          </p:nvSpPr>
          <p:spPr>
            <a:xfrm rot="-5400000">
              <a:off x="379512" y="863099"/>
              <a:ext cx="45293" cy="36697"/>
            </a:xfrm>
            <a:custGeom>
              <a:avLst/>
              <a:gdLst/>
              <a:ahLst/>
              <a:cxnLst/>
              <a:rect l="l" t="t" r="r" b="b"/>
              <a:pathLst>
                <a:path w="2076" h="1682" extrusionOk="0">
                  <a:moveTo>
                    <a:pt x="1038" y="0"/>
                  </a:moveTo>
                  <a:cubicBezTo>
                    <a:pt x="1" y="72"/>
                    <a:pt x="1" y="1610"/>
                    <a:pt x="1038" y="1682"/>
                  </a:cubicBezTo>
                  <a:cubicBezTo>
                    <a:pt x="2076" y="1610"/>
                    <a:pt x="2076" y="72"/>
                    <a:pt x="10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6"/>
            <p:cNvSpPr/>
            <p:nvPr/>
          </p:nvSpPr>
          <p:spPr>
            <a:xfrm rot="10800000">
              <a:off x="8437131" y="2467278"/>
              <a:ext cx="45293" cy="35933"/>
            </a:xfrm>
            <a:custGeom>
              <a:avLst/>
              <a:gdLst/>
              <a:ahLst/>
              <a:cxnLst/>
              <a:rect l="l" t="t" r="r" b="b"/>
              <a:pathLst>
                <a:path w="2076" h="1647" extrusionOk="0">
                  <a:moveTo>
                    <a:pt x="1038" y="0"/>
                  </a:moveTo>
                  <a:cubicBezTo>
                    <a:pt x="0" y="72"/>
                    <a:pt x="0" y="1575"/>
                    <a:pt x="1038" y="1646"/>
                  </a:cubicBezTo>
                  <a:cubicBezTo>
                    <a:pt x="2075" y="1575"/>
                    <a:pt x="2075" y="72"/>
                    <a:pt x="10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6"/>
            <p:cNvSpPr/>
            <p:nvPr/>
          </p:nvSpPr>
          <p:spPr>
            <a:xfrm rot="10800000">
              <a:off x="8306550" y="3319926"/>
              <a:ext cx="45293" cy="36697"/>
            </a:xfrm>
            <a:custGeom>
              <a:avLst/>
              <a:gdLst/>
              <a:ahLst/>
              <a:cxnLst/>
              <a:rect l="l" t="t" r="r" b="b"/>
              <a:pathLst>
                <a:path w="2076" h="1682" extrusionOk="0">
                  <a:moveTo>
                    <a:pt x="1038" y="0"/>
                  </a:moveTo>
                  <a:cubicBezTo>
                    <a:pt x="1" y="72"/>
                    <a:pt x="1" y="1610"/>
                    <a:pt x="1038" y="1682"/>
                  </a:cubicBezTo>
                  <a:cubicBezTo>
                    <a:pt x="2076" y="1610"/>
                    <a:pt x="2076" y="72"/>
                    <a:pt x="10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6"/>
            <p:cNvSpPr/>
            <p:nvPr/>
          </p:nvSpPr>
          <p:spPr>
            <a:xfrm rot="10800000">
              <a:off x="2056564" y="4264381"/>
              <a:ext cx="45293" cy="36719"/>
            </a:xfrm>
            <a:custGeom>
              <a:avLst/>
              <a:gdLst/>
              <a:ahLst/>
              <a:cxnLst/>
              <a:rect l="l" t="t" r="r" b="b"/>
              <a:pathLst>
                <a:path w="2076" h="1683" extrusionOk="0">
                  <a:moveTo>
                    <a:pt x="1038" y="1"/>
                  </a:moveTo>
                  <a:cubicBezTo>
                    <a:pt x="1" y="72"/>
                    <a:pt x="1" y="1575"/>
                    <a:pt x="1038" y="1682"/>
                  </a:cubicBezTo>
                  <a:cubicBezTo>
                    <a:pt x="2076" y="1575"/>
                    <a:pt x="2076" y="72"/>
                    <a:pt x="10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6"/>
            <p:cNvSpPr/>
            <p:nvPr/>
          </p:nvSpPr>
          <p:spPr>
            <a:xfrm rot="10800000">
              <a:off x="7431628" y="4659320"/>
              <a:ext cx="32814" cy="24239"/>
            </a:xfrm>
            <a:custGeom>
              <a:avLst/>
              <a:gdLst/>
              <a:ahLst/>
              <a:cxnLst/>
              <a:rect l="l" t="t" r="r" b="b"/>
              <a:pathLst>
                <a:path w="1504" h="1111" extrusionOk="0">
                  <a:moveTo>
                    <a:pt x="752" y="1"/>
                  </a:moveTo>
                  <a:cubicBezTo>
                    <a:pt x="1" y="1"/>
                    <a:pt x="1" y="1110"/>
                    <a:pt x="752" y="1110"/>
                  </a:cubicBezTo>
                  <a:cubicBezTo>
                    <a:pt x="1504" y="1110"/>
                    <a:pt x="1504" y="1"/>
                    <a:pt x="7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6"/>
            <p:cNvSpPr/>
            <p:nvPr/>
          </p:nvSpPr>
          <p:spPr>
            <a:xfrm rot="-5400000">
              <a:off x="589381" y="380313"/>
              <a:ext cx="21098" cy="17192"/>
            </a:xfrm>
            <a:custGeom>
              <a:avLst/>
              <a:gdLst/>
              <a:ahLst/>
              <a:cxnLst/>
              <a:rect l="l" t="t" r="r" b="b"/>
              <a:pathLst>
                <a:path w="967" h="788" extrusionOk="0">
                  <a:moveTo>
                    <a:pt x="501" y="0"/>
                  </a:moveTo>
                  <a:cubicBezTo>
                    <a:pt x="0" y="72"/>
                    <a:pt x="0" y="751"/>
                    <a:pt x="501" y="787"/>
                  </a:cubicBezTo>
                  <a:cubicBezTo>
                    <a:pt x="966" y="751"/>
                    <a:pt x="966" y="72"/>
                    <a:pt x="5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6"/>
            <p:cNvSpPr/>
            <p:nvPr/>
          </p:nvSpPr>
          <p:spPr>
            <a:xfrm rot="10800000">
              <a:off x="8703442" y="2890672"/>
              <a:ext cx="20334" cy="17192"/>
            </a:xfrm>
            <a:custGeom>
              <a:avLst/>
              <a:gdLst/>
              <a:ahLst/>
              <a:cxnLst/>
              <a:rect l="l" t="t" r="r" b="b"/>
              <a:pathLst>
                <a:path w="932" h="788" extrusionOk="0">
                  <a:moveTo>
                    <a:pt x="466" y="1"/>
                  </a:moveTo>
                  <a:cubicBezTo>
                    <a:pt x="1" y="36"/>
                    <a:pt x="1" y="716"/>
                    <a:pt x="466" y="788"/>
                  </a:cubicBezTo>
                  <a:cubicBezTo>
                    <a:pt x="931" y="716"/>
                    <a:pt x="931" y="36"/>
                    <a:pt x="4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6"/>
            <p:cNvSpPr/>
            <p:nvPr/>
          </p:nvSpPr>
          <p:spPr>
            <a:xfrm rot="10800000">
              <a:off x="2775300" y="4060451"/>
              <a:ext cx="45293" cy="36697"/>
            </a:xfrm>
            <a:custGeom>
              <a:avLst/>
              <a:gdLst/>
              <a:ahLst/>
              <a:cxnLst/>
              <a:rect l="l" t="t" r="r" b="b"/>
              <a:pathLst>
                <a:path w="2076" h="1682" extrusionOk="0">
                  <a:moveTo>
                    <a:pt x="1038" y="0"/>
                  </a:moveTo>
                  <a:cubicBezTo>
                    <a:pt x="1" y="72"/>
                    <a:pt x="1" y="1610"/>
                    <a:pt x="1038" y="1682"/>
                  </a:cubicBezTo>
                  <a:cubicBezTo>
                    <a:pt x="2076" y="1610"/>
                    <a:pt x="2076" y="72"/>
                    <a:pt x="10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6"/>
            <p:cNvSpPr/>
            <p:nvPr/>
          </p:nvSpPr>
          <p:spPr>
            <a:xfrm rot="10800000">
              <a:off x="297351" y="1555591"/>
              <a:ext cx="20312" cy="16407"/>
            </a:xfrm>
            <a:custGeom>
              <a:avLst/>
              <a:gdLst/>
              <a:ahLst/>
              <a:cxnLst/>
              <a:rect l="l" t="t" r="r" b="b"/>
              <a:pathLst>
                <a:path w="931" h="752" extrusionOk="0">
                  <a:moveTo>
                    <a:pt x="465" y="0"/>
                  </a:moveTo>
                  <a:cubicBezTo>
                    <a:pt x="0" y="36"/>
                    <a:pt x="0" y="716"/>
                    <a:pt x="465" y="752"/>
                  </a:cubicBezTo>
                  <a:cubicBezTo>
                    <a:pt x="931" y="716"/>
                    <a:pt x="931" y="36"/>
                    <a:pt x="4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0" name="Google Shape;1370;p36"/>
          <p:cNvGrpSpPr/>
          <p:nvPr/>
        </p:nvGrpSpPr>
        <p:grpSpPr>
          <a:xfrm>
            <a:off x="0" y="0"/>
            <a:ext cx="9144000" cy="5143600"/>
            <a:chOff x="0" y="0"/>
            <a:chExt cx="9144000" cy="5143600"/>
          </a:xfrm>
        </p:grpSpPr>
        <p:grpSp>
          <p:nvGrpSpPr>
            <p:cNvPr id="1371" name="Google Shape;1371;p36"/>
            <p:cNvGrpSpPr/>
            <p:nvPr/>
          </p:nvGrpSpPr>
          <p:grpSpPr>
            <a:xfrm>
              <a:off x="0" y="0"/>
              <a:ext cx="9144000" cy="5143600"/>
              <a:chOff x="0" y="0"/>
              <a:chExt cx="9144000" cy="5143600"/>
            </a:xfrm>
          </p:grpSpPr>
          <p:sp>
            <p:nvSpPr>
              <p:cNvPr id="1372" name="Google Shape;1372;p36"/>
              <p:cNvSpPr/>
              <p:nvPr/>
            </p:nvSpPr>
            <p:spPr>
              <a:xfrm>
                <a:off x="0" y="0"/>
                <a:ext cx="9144000" cy="1494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36"/>
              <p:cNvSpPr/>
              <p:nvPr/>
            </p:nvSpPr>
            <p:spPr>
              <a:xfrm>
                <a:off x="0" y="4994200"/>
                <a:ext cx="9144000" cy="1494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74" name="Google Shape;1374;p36"/>
              <p:cNvGrpSpPr/>
              <p:nvPr/>
            </p:nvGrpSpPr>
            <p:grpSpPr>
              <a:xfrm>
                <a:off x="0" y="4650"/>
                <a:ext cx="9144000" cy="5134200"/>
                <a:chOff x="0" y="2363"/>
                <a:chExt cx="9144000" cy="5134200"/>
              </a:xfrm>
            </p:grpSpPr>
            <p:sp>
              <p:nvSpPr>
                <p:cNvPr id="1375" name="Google Shape;1375;p36"/>
                <p:cNvSpPr/>
                <p:nvPr/>
              </p:nvSpPr>
              <p:spPr>
                <a:xfrm rot="-5400000">
                  <a:off x="-2492400" y="2494763"/>
                  <a:ext cx="5134200" cy="1494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6" name="Google Shape;1376;p36"/>
                <p:cNvSpPr/>
                <p:nvPr/>
              </p:nvSpPr>
              <p:spPr>
                <a:xfrm rot="-5400000">
                  <a:off x="6502200" y="2494763"/>
                  <a:ext cx="5134200" cy="1494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377" name="Google Shape;1377;p36"/>
            <p:cNvSpPr/>
            <p:nvPr/>
          </p:nvSpPr>
          <p:spPr>
            <a:xfrm>
              <a:off x="144600" y="146700"/>
              <a:ext cx="8854800" cy="48501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" name="Google Shape;645;p17"/>
          <p:cNvGrpSpPr/>
          <p:nvPr/>
        </p:nvGrpSpPr>
        <p:grpSpPr>
          <a:xfrm>
            <a:off x="0" y="0"/>
            <a:ext cx="9144000" cy="5143600"/>
            <a:chOff x="0" y="0"/>
            <a:chExt cx="9144000" cy="5143600"/>
          </a:xfrm>
        </p:grpSpPr>
        <p:grpSp>
          <p:nvGrpSpPr>
            <p:cNvPr id="646" name="Google Shape;646;p17"/>
            <p:cNvGrpSpPr/>
            <p:nvPr/>
          </p:nvGrpSpPr>
          <p:grpSpPr>
            <a:xfrm>
              <a:off x="0" y="0"/>
              <a:ext cx="9144000" cy="5143600"/>
              <a:chOff x="0" y="0"/>
              <a:chExt cx="9144000" cy="5143600"/>
            </a:xfrm>
          </p:grpSpPr>
          <p:sp>
            <p:nvSpPr>
              <p:cNvPr id="647" name="Google Shape;647;p17"/>
              <p:cNvSpPr/>
              <p:nvPr/>
            </p:nvSpPr>
            <p:spPr>
              <a:xfrm>
                <a:off x="0" y="0"/>
                <a:ext cx="9144000" cy="1494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17"/>
              <p:cNvSpPr/>
              <p:nvPr/>
            </p:nvSpPr>
            <p:spPr>
              <a:xfrm>
                <a:off x="0" y="4994200"/>
                <a:ext cx="9144000" cy="1494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49" name="Google Shape;649;p17"/>
              <p:cNvGrpSpPr/>
              <p:nvPr/>
            </p:nvGrpSpPr>
            <p:grpSpPr>
              <a:xfrm>
                <a:off x="0" y="4650"/>
                <a:ext cx="9144000" cy="5134200"/>
                <a:chOff x="0" y="2363"/>
                <a:chExt cx="9144000" cy="5134200"/>
              </a:xfrm>
            </p:grpSpPr>
            <p:sp>
              <p:nvSpPr>
                <p:cNvPr id="650" name="Google Shape;650;p17"/>
                <p:cNvSpPr/>
                <p:nvPr/>
              </p:nvSpPr>
              <p:spPr>
                <a:xfrm rot="-5400000">
                  <a:off x="-2492400" y="2494763"/>
                  <a:ext cx="5134200" cy="1494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1" name="Google Shape;651;p17"/>
                <p:cNvSpPr/>
                <p:nvPr/>
              </p:nvSpPr>
              <p:spPr>
                <a:xfrm rot="-5400000">
                  <a:off x="6502200" y="2494763"/>
                  <a:ext cx="5134200" cy="1494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652" name="Google Shape;652;p17"/>
            <p:cNvSpPr/>
            <p:nvPr/>
          </p:nvSpPr>
          <p:spPr>
            <a:xfrm>
              <a:off x="144600" y="146700"/>
              <a:ext cx="8854800" cy="48501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3" name="Google Shape;653;p17"/>
          <p:cNvGrpSpPr/>
          <p:nvPr/>
        </p:nvGrpSpPr>
        <p:grpSpPr>
          <a:xfrm>
            <a:off x="362094" y="454770"/>
            <a:ext cx="8419811" cy="4233960"/>
            <a:chOff x="303964" y="402851"/>
            <a:chExt cx="8419811" cy="4233960"/>
          </a:xfrm>
        </p:grpSpPr>
        <p:sp>
          <p:nvSpPr>
            <p:cNvPr id="654" name="Google Shape;654;p17"/>
            <p:cNvSpPr/>
            <p:nvPr/>
          </p:nvSpPr>
          <p:spPr>
            <a:xfrm rot="5400000">
              <a:off x="672414" y="409876"/>
              <a:ext cx="63249" cy="49198"/>
            </a:xfrm>
            <a:custGeom>
              <a:avLst/>
              <a:gdLst/>
              <a:ahLst/>
              <a:cxnLst/>
              <a:rect l="l" t="t" r="r" b="b"/>
              <a:pathLst>
                <a:path w="2899" h="2255" extrusionOk="0">
                  <a:moveTo>
                    <a:pt x="1467" y="0"/>
                  </a:moveTo>
                  <a:cubicBezTo>
                    <a:pt x="1" y="0"/>
                    <a:pt x="1" y="2254"/>
                    <a:pt x="1467" y="2254"/>
                  </a:cubicBezTo>
                  <a:cubicBezTo>
                    <a:pt x="2899" y="2254"/>
                    <a:pt x="2899" y="0"/>
                    <a:pt x="1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7"/>
            <p:cNvSpPr/>
            <p:nvPr/>
          </p:nvSpPr>
          <p:spPr>
            <a:xfrm rot="5400000">
              <a:off x="413199" y="4033020"/>
              <a:ext cx="63249" cy="49198"/>
            </a:xfrm>
            <a:custGeom>
              <a:avLst/>
              <a:gdLst/>
              <a:ahLst/>
              <a:cxnLst/>
              <a:rect l="l" t="t" r="r" b="b"/>
              <a:pathLst>
                <a:path w="2899" h="2255" extrusionOk="0">
                  <a:moveTo>
                    <a:pt x="1467" y="1"/>
                  </a:moveTo>
                  <a:cubicBezTo>
                    <a:pt x="0" y="1"/>
                    <a:pt x="0" y="2255"/>
                    <a:pt x="1467" y="2255"/>
                  </a:cubicBezTo>
                  <a:cubicBezTo>
                    <a:pt x="2898" y="2255"/>
                    <a:pt x="2898" y="1"/>
                    <a:pt x="14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7"/>
            <p:cNvSpPr/>
            <p:nvPr/>
          </p:nvSpPr>
          <p:spPr>
            <a:xfrm rot="10800000">
              <a:off x="514408" y="4301709"/>
              <a:ext cx="32814" cy="24217"/>
            </a:xfrm>
            <a:custGeom>
              <a:avLst/>
              <a:gdLst/>
              <a:ahLst/>
              <a:cxnLst/>
              <a:rect l="l" t="t" r="r" b="b"/>
              <a:pathLst>
                <a:path w="1504" h="1110" extrusionOk="0">
                  <a:moveTo>
                    <a:pt x="752" y="1"/>
                  </a:moveTo>
                  <a:cubicBezTo>
                    <a:pt x="1" y="1"/>
                    <a:pt x="1" y="1110"/>
                    <a:pt x="752" y="1110"/>
                  </a:cubicBezTo>
                  <a:cubicBezTo>
                    <a:pt x="1503" y="1110"/>
                    <a:pt x="1503" y="1"/>
                    <a:pt x="7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7"/>
            <p:cNvSpPr/>
            <p:nvPr/>
          </p:nvSpPr>
          <p:spPr>
            <a:xfrm rot="10800000">
              <a:off x="6057201" y="697609"/>
              <a:ext cx="32814" cy="25003"/>
            </a:xfrm>
            <a:custGeom>
              <a:avLst/>
              <a:gdLst/>
              <a:ahLst/>
              <a:cxnLst/>
              <a:rect l="l" t="t" r="r" b="b"/>
              <a:pathLst>
                <a:path w="1504" h="1146" extrusionOk="0">
                  <a:moveTo>
                    <a:pt x="752" y="0"/>
                  </a:moveTo>
                  <a:cubicBezTo>
                    <a:pt x="1" y="0"/>
                    <a:pt x="1" y="1145"/>
                    <a:pt x="752" y="1145"/>
                  </a:cubicBezTo>
                  <a:cubicBezTo>
                    <a:pt x="1504" y="1145"/>
                    <a:pt x="1504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7"/>
            <p:cNvSpPr/>
            <p:nvPr/>
          </p:nvSpPr>
          <p:spPr>
            <a:xfrm rot="10800000">
              <a:off x="5403959" y="1051610"/>
              <a:ext cx="32792" cy="24239"/>
            </a:xfrm>
            <a:custGeom>
              <a:avLst/>
              <a:gdLst/>
              <a:ahLst/>
              <a:cxnLst/>
              <a:rect l="l" t="t" r="r" b="b"/>
              <a:pathLst>
                <a:path w="1503" h="1111" extrusionOk="0">
                  <a:moveTo>
                    <a:pt x="751" y="1"/>
                  </a:moveTo>
                  <a:cubicBezTo>
                    <a:pt x="0" y="1"/>
                    <a:pt x="0" y="1110"/>
                    <a:pt x="751" y="1110"/>
                  </a:cubicBezTo>
                  <a:cubicBezTo>
                    <a:pt x="1503" y="1110"/>
                    <a:pt x="1503" y="1"/>
                    <a:pt x="7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7"/>
            <p:cNvSpPr/>
            <p:nvPr/>
          </p:nvSpPr>
          <p:spPr>
            <a:xfrm rot="10800000">
              <a:off x="8666766" y="3740726"/>
              <a:ext cx="32028" cy="25003"/>
            </a:xfrm>
            <a:custGeom>
              <a:avLst/>
              <a:gdLst/>
              <a:ahLst/>
              <a:cxnLst/>
              <a:rect l="l" t="t" r="r" b="b"/>
              <a:pathLst>
                <a:path w="1468" h="1146" extrusionOk="0">
                  <a:moveTo>
                    <a:pt x="752" y="1"/>
                  </a:moveTo>
                  <a:cubicBezTo>
                    <a:pt x="1" y="1"/>
                    <a:pt x="1" y="1146"/>
                    <a:pt x="752" y="1146"/>
                  </a:cubicBezTo>
                  <a:cubicBezTo>
                    <a:pt x="1468" y="1146"/>
                    <a:pt x="1468" y="1"/>
                    <a:pt x="7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7"/>
            <p:cNvSpPr/>
            <p:nvPr/>
          </p:nvSpPr>
          <p:spPr>
            <a:xfrm rot="10800000">
              <a:off x="5104994" y="459941"/>
              <a:ext cx="45293" cy="36697"/>
            </a:xfrm>
            <a:custGeom>
              <a:avLst/>
              <a:gdLst/>
              <a:ahLst/>
              <a:cxnLst/>
              <a:rect l="l" t="t" r="r" b="b"/>
              <a:pathLst>
                <a:path w="2076" h="1682" extrusionOk="0">
                  <a:moveTo>
                    <a:pt x="1038" y="0"/>
                  </a:moveTo>
                  <a:cubicBezTo>
                    <a:pt x="1" y="72"/>
                    <a:pt x="1" y="1610"/>
                    <a:pt x="1038" y="1682"/>
                  </a:cubicBezTo>
                  <a:cubicBezTo>
                    <a:pt x="2076" y="1610"/>
                    <a:pt x="2076" y="72"/>
                    <a:pt x="10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7"/>
            <p:cNvSpPr/>
            <p:nvPr/>
          </p:nvSpPr>
          <p:spPr>
            <a:xfrm rot="10800000">
              <a:off x="8437131" y="4600878"/>
              <a:ext cx="45293" cy="35933"/>
            </a:xfrm>
            <a:custGeom>
              <a:avLst/>
              <a:gdLst/>
              <a:ahLst/>
              <a:cxnLst/>
              <a:rect l="l" t="t" r="r" b="b"/>
              <a:pathLst>
                <a:path w="2076" h="1647" extrusionOk="0">
                  <a:moveTo>
                    <a:pt x="1038" y="0"/>
                  </a:moveTo>
                  <a:cubicBezTo>
                    <a:pt x="0" y="72"/>
                    <a:pt x="0" y="1575"/>
                    <a:pt x="1038" y="1646"/>
                  </a:cubicBezTo>
                  <a:cubicBezTo>
                    <a:pt x="2075" y="1575"/>
                    <a:pt x="2075" y="72"/>
                    <a:pt x="10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7"/>
            <p:cNvSpPr/>
            <p:nvPr/>
          </p:nvSpPr>
          <p:spPr>
            <a:xfrm rot="10800000">
              <a:off x="8611350" y="2100726"/>
              <a:ext cx="45293" cy="36697"/>
            </a:xfrm>
            <a:custGeom>
              <a:avLst/>
              <a:gdLst/>
              <a:ahLst/>
              <a:cxnLst/>
              <a:rect l="l" t="t" r="r" b="b"/>
              <a:pathLst>
                <a:path w="2076" h="1682" extrusionOk="0">
                  <a:moveTo>
                    <a:pt x="1038" y="0"/>
                  </a:moveTo>
                  <a:cubicBezTo>
                    <a:pt x="1" y="72"/>
                    <a:pt x="1" y="1610"/>
                    <a:pt x="1038" y="1682"/>
                  </a:cubicBezTo>
                  <a:cubicBezTo>
                    <a:pt x="2076" y="1610"/>
                    <a:pt x="2076" y="72"/>
                    <a:pt x="10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7"/>
            <p:cNvSpPr/>
            <p:nvPr/>
          </p:nvSpPr>
          <p:spPr>
            <a:xfrm rot="10800000">
              <a:off x="303964" y="1063981"/>
              <a:ext cx="45293" cy="36719"/>
            </a:xfrm>
            <a:custGeom>
              <a:avLst/>
              <a:gdLst/>
              <a:ahLst/>
              <a:cxnLst/>
              <a:rect l="l" t="t" r="r" b="b"/>
              <a:pathLst>
                <a:path w="2076" h="1683" extrusionOk="0">
                  <a:moveTo>
                    <a:pt x="1038" y="1"/>
                  </a:moveTo>
                  <a:cubicBezTo>
                    <a:pt x="1" y="72"/>
                    <a:pt x="1" y="1575"/>
                    <a:pt x="1038" y="1682"/>
                  </a:cubicBezTo>
                  <a:cubicBezTo>
                    <a:pt x="2076" y="1575"/>
                    <a:pt x="2076" y="72"/>
                    <a:pt x="10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7"/>
            <p:cNvSpPr/>
            <p:nvPr/>
          </p:nvSpPr>
          <p:spPr>
            <a:xfrm rot="10800000">
              <a:off x="6444035" y="926209"/>
              <a:ext cx="45293" cy="36719"/>
            </a:xfrm>
            <a:custGeom>
              <a:avLst/>
              <a:gdLst/>
              <a:ahLst/>
              <a:cxnLst/>
              <a:rect l="l" t="t" r="r" b="b"/>
              <a:pathLst>
                <a:path w="2076" h="1683" extrusionOk="0">
                  <a:moveTo>
                    <a:pt x="1038" y="1"/>
                  </a:moveTo>
                  <a:cubicBezTo>
                    <a:pt x="0" y="72"/>
                    <a:pt x="0" y="1611"/>
                    <a:pt x="1038" y="1682"/>
                  </a:cubicBezTo>
                  <a:cubicBezTo>
                    <a:pt x="2075" y="1611"/>
                    <a:pt x="2075" y="72"/>
                    <a:pt x="10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7"/>
            <p:cNvSpPr/>
            <p:nvPr/>
          </p:nvSpPr>
          <p:spPr>
            <a:xfrm rot="10800000">
              <a:off x="7355428" y="697609"/>
              <a:ext cx="32814" cy="24239"/>
            </a:xfrm>
            <a:custGeom>
              <a:avLst/>
              <a:gdLst/>
              <a:ahLst/>
              <a:cxnLst/>
              <a:rect l="l" t="t" r="r" b="b"/>
              <a:pathLst>
                <a:path w="1504" h="1111" extrusionOk="0">
                  <a:moveTo>
                    <a:pt x="752" y="1"/>
                  </a:moveTo>
                  <a:cubicBezTo>
                    <a:pt x="1" y="1"/>
                    <a:pt x="1" y="1110"/>
                    <a:pt x="752" y="1110"/>
                  </a:cubicBezTo>
                  <a:cubicBezTo>
                    <a:pt x="1504" y="1110"/>
                    <a:pt x="1504" y="1"/>
                    <a:pt x="7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7"/>
            <p:cNvSpPr/>
            <p:nvPr/>
          </p:nvSpPr>
          <p:spPr>
            <a:xfrm rot="10800000">
              <a:off x="5828601" y="697609"/>
              <a:ext cx="20312" cy="16407"/>
            </a:xfrm>
            <a:custGeom>
              <a:avLst/>
              <a:gdLst/>
              <a:ahLst/>
              <a:cxnLst/>
              <a:rect l="l" t="t" r="r" b="b"/>
              <a:pathLst>
                <a:path w="931" h="752" extrusionOk="0">
                  <a:moveTo>
                    <a:pt x="465" y="0"/>
                  </a:moveTo>
                  <a:cubicBezTo>
                    <a:pt x="0" y="36"/>
                    <a:pt x="0" y="716"/>
                    <a:pt x="465" y="752"/>
                  </a:cubicBezTo>
                  <a:cubicBezTo>
                    <a:pt x="931" y="716"/>
                    <a:pt x="931" y="36"/>
                    <a:pt x="4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7"/>
            <p:cNvSpPr/>
            <p:nvPr/>
          </p:nvSpPr>
          <p:spPr>
            <a:xfrm rot="10800000">
              <a:off x="5005553" y="881522"/>
              <a:ext cx="21098" cy="17192"/>
            </a:xfrm>
            <a:custGeom>
              <a:avLst/>
              <a:gdLst/>
              <a:ahLst/>
              <a:cxnLst/>
              <a:rect l="l" t="t" r="r" b="b"/>
              <a:pathLst>
                <a:path w="967" h="788" extrusionOk="0">
                  <a:moveTo>
                    <a:pt x="501" y="0"/>
                  </a:moveTo>
                  <a:cubicBezTo>
                    <a:pt x="0" y="72"/>
                    <a:pt x="0" y="751"/>
                    <a:pt x="501" y="787"/>
                  </a:cubicBezTo>
                  <a:cubicBezTo>
                    <a:pt x="966" y="751"/>
                    <a:pt x="966" y="72"/>
                    <a:pt x="5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7"/>
            <p:cNvSpPr/>
            <p:nvPr/>
          </p:nvSpPr>
          <p:spPr>
            <a:xfrm rot="10800000">
              <a:off x="8703442" y="2890672"/>
              <a:ext cx="20334" cy="17192"/>
            </a:xfrm>
            <a:custGeom>
              <a:avLst/>
              <a:gdLst/>
              <a:ahLst/>
              <a:cxnLst/>
              <a:rect l="l" t="t" r="r" b="b"/>
              <a:pathLst>
                <a:path w="932" h="788" extrusionOk="0">
                  <a:moveTo>
                    <a:pt x="466" y="1"/>
                  </a:moveTo>
                  <a:cubicBezTo>
                    <a:pt x="1" y="36"/>
                    <a:pt x="1" y="716"/>
                    <a:pt x="466" y="788"/>
                  </a:cubicBezTo>
                  <a:cubicBezTo>
                    <a:pt x="931" y="716"/>
                    <a:pt x="931" y="36"/>
                    <a:pt x="4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7"/>
            <p:cNvSpPr/>
            <p:nvPr/>
          </p:nvSpPr>
          <p:spPr>
            <a:xfrm rot="10800000">
              <a:off x="1784700" y="402851"/>
              <a:ext cx="45293" cy="36697"/>
            </a:xfrm>
            <a:custGeom>
              <a:avLst/>
              <a:gdLst/>
              <a:ahLst/>
              <a:cxnLst/>
              <a:rect l="l" t="t" r="r" b="b"/>
              <a:pathLst>
                <a:path w="2076" h="1682" extrusionOk="0">
                  <a:moveTo>
                    <a:pt x="1038" y="0"/>
                  </a:moveTo>
                  <a:cubicBezTo>
                    <a:pt x="1" y="72"/>
                    <a:pt x="1" y="1610"/>
                    <a:pt x="1038" y="1682"/>
                  </a:cubicBezTo>
                  <a:cubicBezTo>
                    <a:pt x="2076" y="1610"/>
                    <a:pt x="2076" y="72"/>
                    <a:pt x="10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7"/>
            <p:cNvSpPr/>
            <p:nvPr/>
          </p:nvSpPr>
          <p:spPr>
            <a:xfrm rot="10800000">
              <a:off x="1059351" y="402851"/>
              <a:ext cx="20312" cy="16407"/>
            </a:xfrm>
            <a:custGeom>
              <a:avLst/>
              <a:gdLst/>
              <a:ahLst/>
              <a:cxnLst/>
              <a:rect l="l" t="t" r="r" b="b"/>
              <a:pathLst>
                <a:path w="931" h="752" extrusionOk="0">
                  <a:moveTo>
                    <a:pt x="465" y="0"/>
                  </a:moveTo>
                  <a:cubicBezTo>
                    <a:pt x="0" y="36"/>
                    <a:pt x="0" y="716"/>
                    <a:pt x="465" y="752"/>
                  </a:cubicBezTo>
                  <a:cubicBezTo>
                    <a:pt x="931" y="716"/>
                    <a:pt x="931" y="36"/>
                    <a:pt x="4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1" name="Google Shape;671;p17"/>
          <p:cNvSpPr/>
          <p:nvPr/>
        </p:nvSpPr>
        <p:spPr>
          <a:xfrm>
            <a:off x="6915935" y="204525"/>
            <a:ext cx="2033150" cy="2492025"/>
          </a:xfrm>
          <a:custGeom>
            <a:avLst/>
            <a:gdLst/>
            <a:ahLst/>
            <a:cxnLst/>
            <a:rect l="l" t="t" r="r" b="b"/>
            <a:pathLst>
              <a:path w="81326" h="99681" extrusionOk="0">
                <a:moveTo>
                  <a:pt x="27897" y="0"/>
                </a:moveTo>
                <a:cubicBezTo>
                  <a:pt x="23726" y="2097"/>
                  <a:pt x="6844" y="8158"/>
                  <a:pt x="2873" y="12580"/>
                </a:cubicBezTo>
                <a:cubicBezTo>
                  <a:pt x="-1098" y="17003"/>
                  <a:pt x="-1181" y="24143"/>
                  <a:pt x="4069" y="26535"/>
                </a:cubicBezTo>
                <a:cubicBezTo>
                  <a:pt x="9319" y="28927"/>
                  <a:pt x="27594" y="23080"/>
                  <a:pt x="34372" y="26934"/>
                </a:cubicBezTo>
                <a:cubicBezTo>
                  <a:pt x="41150" y="30788"/>
                  <a:pt x="38973" y="43916"/>
                  <a:pt x="44739" y="49661"/>
                </a:cubicBezTo>
                <a:cubicBezTo>
                  <a:pt x="50505" y="55406"/>
                  <a:pt x="62868" y="53066"/>
                  <a:pt x="68966" y="61403"/>
                </a:cubicBezTo>
                <a:cubicBezTo>
                  <a:pt x="75064" y="69740"/>
                  <a:pt x="79266" y="93301"/>
                  <a:pt x="81326" y="99681"/>
                </a:cubicBezTo>
              </a:path>
            </a:pathLst>
          </a:custGeom>
          <a:noFill/>
          <a:ln w="19050" cap="rnd" cmpd="sng">
            <a:solidFill>
              <a:schemeClr val="lt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672" name="Google Shape;672;p17"/>
          <p:cNvSpPr txBox="1">
            <a:spLocks noGrp="1"/>
          </p:cNvSpPr>
          <p:nvPr>
            <p:ph type="body" idx="1"/>
          </p:nvPr>
        </p:nvSpPr>
        <p:spPr>
          <a:xfrm>
            <a:off x="4753225" y="1289400"/>
            <a:ext cx="3672000" cy="33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73" name="Google Shape;673;p17"/>
          <p:cNvSpPr txBox="1">
            <a:spLocks noGrp="1"/>
          </p:cNvSpPr>
          <p:nvPr>
            <p:ph type="title"/>
          </p:nvPr>
        </p:nvSpPr>
        <p:spPr>
          <a:xfrm>
            <a:off x="720000" y="453325"/>
            <a:ext cx="77040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674" name="Google Shape;674;p17"/>
          <p:cNvSpPr txBox="1">
            <a:spLocks noGrp="1"/>
          </p:cNvSpPr>
          <p:nvPr>
            <p:ph type="body" idx="2"/>
          </p:nvPr>
        </p:nvSpPr>
        <p:spPr>
          <a:xfrm>
            <a:off x="720000" y="1289400"/>
            <a:ext cx="3672000" cy="33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8445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lt2"/>
        </a:solidFill>
        <a:effectLst/>
      </p:bgPr>
    </p:bg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5" name="Google Shape;1265;p33"/>
          <p:cNvGrpSpPr/>
          <p:nvPr/>
        </p:nvGrpSpPr>
        <p:grpSpPr>
          <a:xfrm>
            <a:off x="508636" y="415848"/>
            <a:ext cx="8126727" cy="4311804"/>
            <a:chOff x="508636" y="415848"/>
            <a:chExt cx="8126727" cy="4311804"/>
          </a:xfrm>
        </p:grpSpPr>
        <p:sp>
          <p:nvSpPr>
            <p:cNvPr id="1266" name="Google Shape;1266;p33"/>
            <p:cNvSpPr/>
            <p:nvPr/>
          </p:nvSpPr>
          <p:spPr>
            <a:xfrm>
              <a:off x="3958946" y="3405742"/>
              <a:ext cx="63249" cy="48413"/>
            </a:xfrm>
            <a:custGeom>
              <a:avLst/>
              <a:gdLst/>
              <a:ahLst/>
              <a:cxnLst/>
              <a:rect l="l" t="t" r="r" b="b"/>
              <a:pathLst>
                <a:path w="2899" h="2219" extrusionOk="0">
                  <a:moveTo>
                    <a:pt x="1467" y="0"/>
                  </a:moveTo>
                  <a:cubicBezTo>
                    <a:pt x="0" y="0"/>
                    <a:pt x="0" y="2219"/>
                    <a:pt x="1467" y="2219"/>
                  </a:cubicBezTo>
                  <a:cubicBezTo>
                    <a:pt x="2898" y="2219"/>
                    <a:pt x="2898" y="0"/>
                    <a:pt x="14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3"/>
            <p:cNvSpPr/>
            <p:nvPr/>
          </p:nvSpPr>
          <p:spPr>
            <a:xfrm>
              <a:off x="4804939" y="4349053"/>
              <a:ext cx="63249" cy="49198"/>
            </a:xfrm>
            <a:custGeom>
              <a:avLst/>
              <a:gdLst/>
              <a:ahLst/>
              <a:cxnLst/>
              <a:rect l="l" t="t" r="r" b="b"/>
              <a:pathLst>
                <a:path w="2899" h="2255" extrusionOk="0">
                  <a:moveTo>
                    <a:pt x="1467" y="0"/>
                  </a:moveTo>
                  <a:cubicBezTo>
                    <a:pt x="1" y="0"/>
                    <a:pt x="1" y="2254"/>
                    <a:pt x="1467" y="2254"/>
                  </a:cubicBezTo>
                  <a:cubicBezTo>
                    <a:pt x="2899" y="2254"/>
                    <a:pt x="2899" y="0"/>
                    <a:pt x="14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3"/>
            <p:cNvSpPr/>
            <p:nvPr/>
          </p:nvSpPr>
          <p:spPr>
            <a:xfrm>
              <a:off x="3838080" y="528230"/>
              <a:ext cx="63249" cy="48435"/>
            </a:xfrm>
            <a:custGeom>
              <a:avLst/>
              <a:gdLst/>
              <a:ahLst/>
              <a:cxnLst/>
              <a:rect l="l" t="t" r="r" b="b"/>
              <a:pathLst>
                <a:path w="2899" h="2220" extrusionOk="0">
                  <a:moveTo>
                    <a:pt x="1467" y="1"/>
                  </a:moveTo>
                  <a:cubicBezTo>
                    <a:pt x="0" y="1"/>
                    <a:pt x="0" y="2219"/>
                    <a:pt x="1467" y="2219"/>
                  </a:cubicBezTo>
                  <a:cubicBezTo>
                    <a:pt x="2898" y="2219"/>
                    <a:pt x="2898" y="1"/>
                    <a:pt x="14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3"/>
            <p:cNvSpPr/>
            <p:nvPr/>
          </p:nvSpPr>
          <p:spPr>
            <a:xfrm>
              <a:off x="6279799" y="4446468"/>
              <a:ext cx="63249" cy="49198"/>
            </a:xfrm>
            <a:custGeom>
              <a:avLst/>
              <a:gdLst/>
              <a:ahLst/>
              <a:cxnLst/>
              <a:rect l="l" t="t" r="r" b="b"/>
              <a:pathLst>
                <a:path w="2899" h="2255" extrusionOk="0">
                  <a:moveTo>
                    <a:pt x="1467" y="1"/>
                  </a:moveTo>
                  <a:cubicBezTo>
                    <a:pt x="0" y="1"/>
                    <a:pt x="0" y="2255"/>
                    <a:pt x="1467" y="2255"/>
                  </a:cubicBezTo>
                  <a:cubicBezTo>
                    <a:pt x="2898" y="2255"/>
                    <a:pt x="2898" y="1"/>
                    <a:pt x="14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3"/>
            <p:cNvSpPr/>
            <p:nvPr/>
          </p:nvSpPr>
          <p:spPr>
            <a:xfrm>
              <a:off x="8456591" y="1861334"/>
              <a:ext cx="32814" cy="24217"/>
            </a:xfrm>
            <a:custGeom>
              <a:avLst/>
              <a:gdLst/>
              <a:ahLst/>
              <a:cxnLst/>
              <a:rect l="l" t="t" r="r" b="b"/>
              <a:pathLst>
                <a:path w="1504" h="1110" extrusionOk="0">
                  <a:moveTo>
                    <a:pt x="752" y="1"/>
                  </a:moveTo>
                  <a:cubicBezTo>
                    <a:pt x="1" y="1"/>
                    <a:pt x="1" y="1110"/>
                    <a:pt x="752" y="1110"/>
                  </a:cubicBezTo>
                  <a:cubicBezTo>
                    <a:pt x="1503" y="1110"/>
                    <a:pt x="1503" y="1"/>
                    <a:pt x="7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3"/>
            <p:cNvSpPr/>
            <p:nvPr/>
          </p:nvSpPr>
          <p:spPr>
            <a:xfrm>
              <a:off x="932598" y="1781948"/>
              <a:ext cx="32814" cy="25003"/>
            </a:xfrm>
            <a:custGeom>
              <a:avLst/>
              <a:gdLst/>
              <a:ahLst/>
              <a:cxnLst/>
              <a:rect l="l" t="t" r="r" b="b"/>
              <a:pathLst>
                <a:path w="1504" h="1146" extrusionOk="0">
                  <a:moveTo>
                    <a:pt x="752" y="0"/>
                  </a:moveTo>
                  <a:cubicBezTo>
                    <a:pt x="1" y="0"/>
                    <a:pt x="1" y="1145"/>
                    <a:pt x="752" y="1145"/>
                  </a:cubicBezTo>
                  <a:cubicBezTo>
                    <a:pt x="1504" y="1145"/>
                    <a:pt x="1504" y="0"/>
                    <a:pt x="7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3"/>
            <p:cNvSpPr/>
            <p:nvPr/>
          </p:nvSpPr>
          <p:spPr>
            <a:xfrm>
              <a:off x="3795661" y="4044612"/>
              <a:ext cx="32792" cy="24239"/>
            </a:xfrm>
            <a:custGeom>
              <a:avLst/>
              <a:gdLst/>
              <a:ahLst/>
              <a:cxnLst/>
              <a:rect l="l" t="t" r="r" b="b"/>
              <a:pathLst>
                <a:path w="1503" h="1111" extrusionOk="0">
                  <a:moveTo>
                    <a:pt x="751" y="1"/>
                  </a:moveTo>
                  <a:cubicBezTo>
                    <a:pt x="0" y="1"/>
                    <a:pt x="0" y="1110"/>
                    <a:pt x="751" y="1110"/>
                  </a:cubicBezTo>
                  <a:cubicBezTo>
                    <a:pt x="1503" y="1110"/>
                    <a:pt x="150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3"/>
            <p:cNvSpPr/>
            <p:nvPr/>
          </p:nvSpPr>
          <p:spPr>
            <a:xfrm>
              <a:off x="2572752" y="741343"/>
              <a:ext cx="32814" cy="25003"/>
            </a:xfrm>
            <a:custGeom>
              <a:avLst/>
              <a:gdLst/>
              <a:ahLst/>
              <a:cxnLst/>
              <a:rect l="l" t="t" r="r" b="b"/>
              <a:pathLst>
                <a:path w="1504" h="1146" extrusionOk="0">
                  <a:moveTo>
                    <a:pt x="752" y="0"/>
                  </a:moveTo>
                  <a:cubicBezTo>
                    <a:pt x="1" y="0"/>
                    <a:pt x="1" y="1145"/>
                    <a:pt x="752" y="1145"/>
                  </a:cubicBezTo>
                  <a:cubicBezTo>
                    <a:pt x="1503" y="1145"/>
                    <a:pt x="1503" y="0"/>
                    <a:pt x="7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3"/>
            <p:cNvSpPr/>
            <p:nvPr/>
          </p:nvSpPr>
          <p:spPr>
            <a:xfrm>
              <a:off x="5463222" y="613318"/>
              <a:ext cx="32814" cy="24217"/>
            </a:xfrm>
            <a:custGeom>
              <a:avLst/>
              <a:gdLst/>
              <a:ahLst/>
              <a:cxnLst/>
              <a:rect l="l" t="t" r="r" b="b"/>
              <a:pathLst>
                <a:path w="1504" h="1110" extrusionOk="0">
                  <a:moveTo>
                    <a:pt x="752" y="1"/>
                  </a:moveTo>
                  <a:cubicBezTo>
                    <a:pt x="1" y="1"/>
                    <a:pt x="1" y="1110"/>
                    <a:pt x="752" y="1110"/>
                  </a:cubicBezTo>
                  <a:cubicBezTo>
                    <a:pt x="1504" y="1110"/>
                    <a:pt x="1504" y="1"/>
                    <a:pt x="7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3"/>
            <p:cNvSpPr/>
            <p:nvPr/>
          </p:nvSpPr>
          <p:spPr>
            <a:xfrm>
              <a:off x="8596261" y="3318879"/>
              <a:ext cx="32792" cy="24217"/>
            </a:xfrm>
            <a:custGeom>
              <a:avLst/>
              <a:gdLst/>
              <a:ahLst/>
              <a:cxnLst/>
              <a:rect l="l" t="t" r="r" b="b"/>
              <a:pathLst>
                <a:path w="1503" h="1110" extrusionOk="0">
                  <a:moveTo>
                    <a:pt x="751" y="0"/>
                  </a:moveTo>
                  <a:cubicBezTo>
                    <a:pt x="0" y="0"/>
                    <a:pt x="0" y="1109"/>
                    <a:pt x="751" y="1109"/>
                  </a:cubicBezTo>
                  <a:cubicBezTo>
                    <a:pt x="1503" y="1109"/>
                    <a:pt x="1503" y="0"/>
                    <a:pt x="7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3"/>
            <p:cNvSpPr/>
            <p:nvPr/>
          </p:nvSpPr>
          <p:spPr>
            <a:xfrm>
              <a:off x="533618" y="1354732"/>
              <a:ext cx="32028" cy="25003"/>
            </a:xfrm>
            <a:custGeom>
              <a:avLst/>
              <a:gdLst/>
              <a:ahLst/>
              <a:cxnLst/>
              <a:rect l="l" t="t" r="r" b="b"/>
              <a:pathLst>
                <a:path w="1468" h="1146" extrusionOk="0">
                  <a:moveTo>
                    <a:pt x="752" y="1"/>
                  </a:moveTo>
                  <a:cubicBezTo>
                    <a:pt x="1" y="1"/>
                    <a:pt x="1" y="1146"/>
                    <a:pt x="752" y="1146"/>
                  </a:cubicBezTo>
                  <a:cubicBezTo>
                    <a:pt x="1468" y="1146"/>
                    <a:pt x="1468" y="1"/>
                    <a:pt x="7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3"/>
            <p:cNvSpPr/>
            <p:nvPr/>
          </p:nvSpPr>
          <p:spPr>
            <a:xfrm>
              <a:off x="3325750" y="4495673"/>
              <a:ext cx="45293" cy="36697"/>
            </a:xfrm>
            <a:custGeom>
              <a:avLst/>
              <a:gdLst/>
              <a:ahLst/>
              <a:cxnLst/>
              <a:rect l="l" t="t" r="r" b="b"/>
              <a:pathLst>
                <a:path w="2076" h="1682" extrusionOk="0">
                  <a:moveTo>
                    <a:pt x="1038" y="0"/>
                  </a:moveTo>
                  <a:cubicBezTo>
                    <a:pt x="1" y="72"/>
                    <a:pt x="1" y="1610"/>
                    <a:pt x="1038" y="1682"/>
                  </a:cubicBezTo>
                  <a:cubicBezTo>
                    <a:pt x="2076" y="1610"/>
                    <a:pt x="2076" y="72"/>
                    <a:pt x="10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3"/>
            <p:cNvSpPr/>
            <p:nvPr/>
          </p:nvSpPr>
          <p:spPr>
            <a:xfrm>
              <a:off x="3325756" y="1519454"/>
              <a:ext cx="45293" cy="36697"/>
            </a:xfrm>
            <a:custGeom>
              <a:avLst/>
              <a:gdLst/>
              <a:ahLst/>
              <a:cxnLst/>
              <a:rect l="l" t="t" r="r" b="b"/>
              <a:pathLst>
                <a:path w="2076" h="1682" extrusionOk="0">
                  <a:moveTo>
                    <a:pt x="1038" y="0"/>
                  </a:moveTo>
                  <a:cubicBezTo>
                    <a:pt x="0" y="72"/>
                    <a:pt x="0" y="1610"/>
                    <a:pt x="1038" y="1682"/>
                  </a:cubicBezTo>
                  <a:cubicBezTo>
                    <a:pt x="2075" y="1610"/>
                    <a:pt x="2075" y="72"/>
                    <a:pt x="10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3"/>
            <p:cNvSpPr/>
            <p:nvPr/>
          </p:nvSpPr>
          <p:spPr>
            <a:xfrm>
              <a:off x="2424613" y="4532374"/>
              <a:ext cx="45293" cy="35933"/>
            </a:xfrm>
            <a:custGeom>
              <a:avLst/>
              <a:gdLst/>
              <a:ahLst/>
              <a:cxnLst/>
              <a:rect l="l" t="t" r="r" b="b"/>
              <a:pathLst>
                <a:path w="2076" h="1647" extrusionOk="0">
                  <a:moveTo>
                    <a:pt x="1038" y="0"/>
                  </a:moveTo>
                  <a:cubicBezTo>
                    <a:pt x="0" y="72"/>
                    <a:pt x="0" y="1575"/>
                    <a:pt x="1038" y="1646"/>
                  </a:cubicBezTo>
                  <a:cubicBezTo>
                    <a:pt x="2075" y="1575"/>
                    <a:pt x="2075" y="72"/>
                    <a:pt x="10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3"/>
            <p:cNvSpPr/>
            <p:nvPr/>
          </p:nvSpPr>
          <p:spPr>
            <a:xfrm>
              <a:off x="1054244" y="4257112"/>
              <a:ext cx="45293" cy="36697"/>
            </a:xfrm>
            <a:custGeom>
              <a:avLst/>
              <a:gdLst/>
              <a:ahLst/>
              <a:cxnLst/>
              <a:rect l="l" t="t" r="r" b="b"/>
              <a:pathLst>
                <a:path w="2076" h="1682" extrusionOk="0">
                  <a:moveTo>
                    <a:pt x="1038" y="0"/>
                  </a:moveTo>
                  <a:cubicBezTo>
                    <a:pt x="1" y="72"/>
                    <a:pt x="1" y="1610"/>
                    <a:pt x="1038" y="1682"/>
                  </a:cubicBezTo>
                  <a:cubicBezTo>
                    <a:pt x="2076" y="1610"/>
                    <a:pt x="2076" y="72"/>
                    <a:pt x="10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3"/>
            <p:cNvSpPr/>
            <p:nvPr/>
          </p:nvSpPr>
          <p:spPr>
            <a:xfrm>
              <a:off x="8578354" y="2648161"/>
              <a:ext cx="45293" cy="36719"/>
            </a:xfrm>
            <a:custGeom>
              <a:avLst/>
              <a:gdLst/>
              <a:ahLst/>
              <a:cxnLst/>
              <a:rect l="l" t="t" r="r" b="b"/>
              <a:pathLst>
                <a:path w="2076" h="1683" extrusionOk="0">
                  <a:moveTo>
                    <a:pt x="1038" y="1"/>
                  </a:moveTo>
                  <a:cubicBezTo>
                    <a:pt x="1" y="72"/>
                    <a:pt x="1" y="1575"/>
                    <a:pt x="1038" y="1682"/>
                  </a:cubicBezTo>
                  <a:cubicBezTo>
                    <a:pt x="2076" y="1575"/>
                    <a:pt x="2076" y="72"/>
                    <a:pt x="10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3"/>
            <p:cNvSpPr/>
            <p:nvPr/>
          </p:nvSpPr>
          <p:spPr>
            <a:xfrm>
              <a:off x="1447683" y="4690933"/>
              <a:ext cx="45293" cy="36719"/>
            </a:xfrm>
            <a:custGeom>
              <a:avLst/>
              <a:gdLst/>
              <a:ahLst/>
              <a:cxnLst/>
              <a:rect l="l" t="t" r="r" b="b"/>
              <a:pathLst>
                <a:path w="2076" h="1683" extrusionOk="0">
                  <a:moveTo>
                    <a:pt x="1038" y="1"/>
                  </a:moveTo>
                  <a:cubicBezTo>
                    <a:pt x="0" y="72"/>
                    <a:pt x="0" y="1611"/>
                    <a:pt x="1038" y="1682"/>
                  </a:cubicBezTo>
                  <a:cubicBezTo>
                    <a:pt x="2075" y="1611"/>
                    <a:pt x="2075" y="72"/>
                    <a:pt x="10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3"/>
            <p:cNvSpPr/>
            <p:nvPr/>
          </p:nvSpPr>
          <p:spPr>
            <a:xfrm>
              <a:off x="1767970" y="436902"/>
              <a:ext cx="32814" cy="24239"/>
            </a:xfrm>
            <a:custGeom>
              <a:avLst/>
              <a:gdLst/>
              <a:ahLst/>
              <a:cxnLst/>
              <a:rect l="l" t="t" r="r" b="b"/>
              <a:pathLst>
                <a:path w="1504" h="1111" extrusionOk="0">
                  <a:moveTo>
                    <a:pt x="752" y="1"/>
                  </a:moveTo>
                  <a:cubicBezTo>
                    <a:pt x="1" y="1"/>
                    <a:pt x="1" y="1110"/>
                    <a:pt x="752" y="1110"/>
                  </a:cubicBezTo>
                  <a:cubicBezTo>
                    <a:pt x="1504" y="1110"/>
                    <a:pt x="1504" y="1"/>
                    <a:pt x="7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3"/>
            <p:cNvSpPr/>
            <p:nvPr/>
          </p:nvSpPr>
          <p:spPr>
            <a:xfrm>
              <a:off x="884207" y="883076"/>
              <a:ext cx="20312" cy="17214"/>
            </a:xfrm>
            <a:custGeom>
              <a:avLst/>
              <a:gdLst/>
              <a:ahLst/>
              <a:cxnLst/>
              <a:rect l="l" t="t" r="r" b="b"/>
              <a:pathLst>
                <a:path w="931" h="789" extrusionOk="0">
                  <a:moveTo>
                    <a:pt x="466" y="1"/>
                  </a:moveTo>
                  <a:cubicBezTo>
                    <a:pt x="1" y="37"/>
                    <a:pt x="1" y="716"/>
                    <a:pt x="466" y="788"/>
                  </a:cubicBezTo>
                  <a:cubicBezTo>
                    <a:pt x="931" y="716"/>
                    <a:pt x="931" y="37"/>
                    <a:pt x="4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3"/>
            <p:cNvSpPr/>
            <p:nvPr/>
          </p:nvSpPr>
          <p:spPr>
            <a:xfrm>
              <a:off x="868899" y="3603188"/>
              <a:ext cx="20312" cy="16407"/>
            </a:xfrm>
            <a:custGeom>
              <a:avLst/>
              <a:gdLst/>
              <a:ahLst/>
              <a:cxnLst/>
              <a:rect l="l" t="t" r="r" b="b"/>
              <a:pathLst>
                <a:path w="931" h="752" extrusionOk="0">
                  <a:moveTo>
                    <a:pt x="465" y="0"/>
                  </a:moveTo>
                  <a:cubicBezTo>
                    <a:pt x="0" y="36"/>
                    <a:pt x="0" y="716"/>
                    <a:pt x="465" y="752"/>
                  </a:cubicBezTo>
                  <a:cubicBezTo>
                    <a:pt x="931" y="716"/>
                    <a:pt x="931" y="36"/>
                    <a:pt x="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3"/>
            <p:cNvSpPr/>
            <p:nvPr/>
          </p:nvSpPr>
          <p:spPr>
            <a:xfrm>
              <a:off x="5577361" y="4602747"/>
              <a:ext cx="21098" cy="17192"/>
            </a:xfrm>
            <a:custGeom>
              <a:avLst/>
              <a:gdLst/>
              <a:ahLst/>
              <a:cxnLst/>
              <a:rect l="l" t="t" r="r" b="b"/>
              <a:pathLst>
                <a:path w="967" h="788" extrusionOk="0">
                  <a:moveTo>
                    <a:pt x="501" y="0"/>
                  </a:moveTo>
                  <a:cubicBezTo>
                    <a:pt x="0" y="72"/>
                    <a:pt x="0" y="751"/>
                    <a:pt x="501" y="787"/>
                  </a:cubicBezTo>
                  <a:cubicBezTo>
                    <a:pt x="966" y="751"/>
                    <a:pt x="966" y="72"/>
                    <a:pt x="5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3"/>
            <p:cNvSpPr/>
            <p:nvPr/>
          </p:nvSpPr>
          <p:spPr>
            <a:xfrm>
              <a:off x="3246907" y="3005662"/>
              <a:ext cx="20312" cy="16429"/>
            </a:xfrm>
            <a:custGeom>
              <a:avLst/>
              <a:gdLst/>
              <a:ahLst/>
              <a:cxnLst/>
              <a:rect l="l" t="t" r="r" b="b"/>
              <a:pathLst>
                <a:path w="931" h="753" extrusionOk="0">
                  <a:moveTo>
                    <a:pt x="466" y="1"/>
                  </a:moveTo>
                  <a:cubicBezTo>
                    <a:pt x="1" y="37"/>
                    <a:pt x="1" y="716"/>
                    <a:pt x="466" y="752"/>
                  </a:cubicBezTo>
                  <a:cubicBezTo>
                    <a:pt x="931" y="716"/>
                    <a:pt x="931" y="37"/>
                    <a:pt x="4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3"/>
            <p:cNvSpPr/>
            <p:nvPr/>
          </p:nvSpPr>
          <p:spPr>
            <a:xfrm>
              <a:off x="6679463" y="551200"/>
              <a:ext cx="20312" cy="17192"/>
            </a:xfrm>
            <a:custGeom>
              <a:avLst/>
              <a:gdLst/>
              <a:ahLst/>
              <a:cxnLst/>
              <a:rect l="l" t="t" r="r" b="b"/>
              <a:pathLst>
                <a:path w="931" h="788" extrusionOk="0">
                  <a:moveTo>
                    <a:pt x="466" y="1"/>
                  </a:moveTo>
                  <a:cubicBezTo>
                    <a:pt x="1" y="72"/>
                    <a:pt x="1" y="752"/>
                    <a:pt x="466" y="788"/>
                  </a:cubicBezTo>
                  <a:cubicBezTo>
                    <a:pt x="931" y="752"/>
                    <a:pt x="931" y="72"/>
                    <a:pt x="4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3"/>
            <p:cNvSpPr/>
            <p:nvPr/>
          </p:nvSpPr>
          <p:spPr>
            <a:xfrm>
              <a:off x="4737288" y="452523"/>
              <a:ext cx="21098" cy="17192"/>
            </a:xfrm>
            <a:custGeom>
              <a:avLst/>
              <a:gdLst/>
              <a:ahLst/>
              <a:cxnLst/>
              <a:rect l="l" t="t" r="r" b="b"/>
              <a:pathLst>
                <a:path w="967" h="788" extrusionOk="0">
                  <a:moveTo>
                    <a:pt x="502" y="1"/>
                  </a:moveTo>
                  <a:cubicBezTo>
                    <a:pt x="1" y="36"/>
                    <a:pt x="1" y="716"/>
                    <a:pt x="502" y="788"/>
                  </a:cubicBezTo>
                  <a:cubicBezTo>
                    <a:pt x="967" y="716"/>
                    <a:pt x="967" y="36"/>
                    <a:pt x="5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3"/>
            <p:cNvSpPr/>
            <p:nvPr/>
          </p:nvSpPr>
          <p:spPr>
            <a:xfrm>
              <a:off x="8615051" y="1224394"/>
              <a:ext cx="20312" cy="17192"/>
            </a:xfrm>
            <a:custGeom>
              <a:avLst/>
              <a:gdLst/>
              <a:ahLst/>
              <a:cxnLst/>
              <a:rect l="l" t="t" r="r" b="b"/>
              <a:pathLst>
                <a:path w="931" h="788" extrusionOk="0">
                  <a:moveTo>
                    <a:pt x="465" y="0"/>
                  </a:moveTo>
                  <a:cubicBezTo>
                    <a:pt x="0" y="72"/>
                    <a:pt x="0" y="751"/>
                    <a:pt x="465" y="787"/>
                  </a:cubicBezTo>
                  <a:cubicBezTo>
                    <a:pt x="931" y="751"/>
                    <a:pt x="931" y="72"/>
                    <a:pt x="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3"/>
            <p:cNvSpPr/>
            <p:nvPr/>
          </p:nvSpPr>
          <p:spPr>
            <a:xfrm>
              <a:off x="508636" y="2212596"/>
              <a:ext cx="20334" cy="17192"/>
            </a:xfrm>
            <a:custGeom>
              <a:avLst/>
              <a:gdLst/>
              <a:ahLst/>
              <a:cxnLst/>
              <a:rect l="l" t="t" r="r" b="b"/>
              <a:pathLst>
                <a:path w="932" h="788" extrusionOk="0">
                  <a:moveTo>
                    <a:pt x="466" y="1"/>
                  </a:moveTo>
                  <a:cubicBezTo>
                    <a:pt x="1" y="36"/>
                    <a:pt x="1" y="716"/>
                    <a:pt x="466" y="788"/>
                  </a:cubicBezTo>
                  <a:cubicBezTo>
                    <a:pt x="931" y="716"/>
                    <a:pt x="931" y="36"/>
                    <a:pt x="4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3"/>
            <p:cNvSpPr/>
            <p:nvPr/>
          </p:nvSpPr>
          <p:spPr>
            <a:xfrm>
              <a:off x="3311187" y="415848"/>
              <a:ext cx="20312" cy="17192"/>
            </a:xfrm>
            <a:custGeom>
              <a:avLst/>
              <a:gdLst/>
              <a:ahLst/>
              <a:cxnLst/>
              <a:rect l="l" t="t" r="r" b="b"/>
              <a:pathLst>
                <a:path w="931" h="788" extrusionOk="0">
                  <a:moveTo>
                    <a:pt x="465" y="0"/>
                  </a:moveTo>
                  <a:cubicBezTo>
                    <a:pt x="0" y="36"/>
                    <a:pt x="0" y="716"/>
                    <a:pt x="465" y="787"/>
                  </a:cubicBezTo>
                  <a:cubicBezTo>
                    <a:pt x="930" y="716"/>
                    <a:pt x="930" y="36"/>
                    <a:pt x="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3"/>
            <p:cNvSpPr/>
            <p:nvPr/>
          </p:nvSpPr>
          <p:spPr>
            <a:xfrm>
              <a:off x="8050718" y="1062594"/>
              <a:ext cx="32028" cy="25003"/>
            </a:xfrm>
            <a:custGeom>
              <a:avLst/>
              <a:gdLst/>
              <a:ahLst/>
              <a:cxnLst/>
              <a:rect l="l" t="t" r="r" b="b"/>
              <a:pathLst>
                <a:path w="1468" h="1146" extrusionOk="0">
                  <a:moveTo>
                    <a:pt x="752" y="1"/>
                  </a:moveTo>
                  <a:cubicBezTo>
                    <a:pt x="1" y="1"/>
                    <a:pt x="1" y="1146"/>
                    <a:pt x="752" y="1146"/>
                  </a:cubicBezTo>
                  <a:cubicBezTo>
                    <a:pt x="1468" y="1146"/>
                    <a:pt x="1468" y="1"/>
                    <a:pt x="7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3"/>
            <p:cNvSpPr/>
            <p:nvPr/>
          </p:nvSpPr>
          <p:spPr>
            <a:xfrm>
              <a:off x="7581288" y="420112"/>
              <a:ext cx="45293" cy="35933"/>
            </a:xfrm>
            <a:custGeom>
              <a:avLst/>
              <a:gdLst/>
              <a:ahLst/>
              <a:cxnLst/>
              <a:rect l="l" t="t" r="r" b="b"/>
              <a:pathLst>
                <a:path w="2076" h="1647" extrusionOk="0">
                  <a:moveTo>
                    <a:pt x="1038" y="0"/>
                  </a:moveTo>
                  <a:cubicBezTo>
                    <a:pt x="0" y="72"/>
                    <a:pt x="0" y="1575"/>
                    <a:pt x="1038" y="1646"/>
                  </a:cubicBezTo>
                  <a:cubicBezTo>
                    <a:pt x="2075" y="1575"/>
                    <a:pt x="2075" y="72"/>
                    <a:pt x="10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3"/>
            <p:cNvSpPr/>
            <p:nvPr/>
          </p:nvSpPr>
          <p:spPr>
            <a:xfrm>
              <a:off x="7631019" y="4376112"/>
              <a:ext cx="45293" cy="36697"/>
            </a:xfrm>
            <a:custGeom>
              <a:avLst/>
              <a:gdLst/>
              <a:ahLst/>
              <a:cxnLst/>
              <a:rect l="l" t="t" r="r" b="b"/>
              <a:pathLst>
                <a:path w="2076" h="1682" extrusionOk="0">
                  <a:moveTo>
                    <a:pt x="1038" y="0"/>
                  </a:moveTo>
                  <a:cubicBezTo>
                    <a:pt x="1" y="72"/>
                    <a:pt x="1" y="1610"/>
                    <a:pt x="1038" y="1682"/>
                  </a:cubicBezTo>
                  <a:cubicBezTo>
                    <a:pt x="2076" y="1610"/>
                    <a:pt x="2076" y="72"/>
                    <a:pt x="10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3"/>
            <p:cNvSpPr/>
            <p:nvPr/>
          </p:nvSpPr>
          <p:spPr>
            <a:xfrm>
              <a:off x="8401307" y="590939"/>
              <a:ext cx="20312" cy="17214"/>
            </a:xfrm>
            <a:custGeom>
              <a:avLst/>
              <a:gdLst/>
              <a:ahLst/>
              <a:cxnLst/>
              <a:rect l="l" t="t" r="r" b="b"/>
              <a:pathLst>
                <a:path w="931" h="789" extrusionOk="0">
                  <a:moveTo>
                    <a:pt x="466" y="1"/>
                  </a:moveTo>
                  <a:cubicBezTo>
                    <a:pt x="1" y="37"/>
                    <a:pt x="1" y="716"/>
                    <a:pt x="466" y="788"/>
                  </a:cubicBezTo>
                  <a:cubicBezTo>
                    <a:pt x="931" y="716"/>
                    <a:pt x="931" y="37"/>
                    <a:pt x="4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3"/>
            <p:cNvSpPr/>
            <p:nvPr/>
          </p:nvSpPr>
          <p:spPr>
            <a:xfrm>
              <a:off x="8381349" y="4462863"/>
              <a:ext cx="20312" cy="16407"/>
            </a:xfrm>
            <a:custGeom>
              <a:avLst/>
              <a:gdLst/>
              <a:ahLst/>
              <a:cxnLst/>
              <a:rect l="l" t="t" r="r" b="b"/>
              <a:pathLst>
                <a:path w="931" h="752" extrusionOk="0">
                  <a:moveTo>
                    <a:pt x="465" y="0"/>
                  </a:moveTo>
                  <a:cubicBezTo>
                    <a:pt x="0" y="36"/>
                    <a:pt x="0" y="716"/>
                    <a:pt x="465" y="752"/>
                  </a:cubicBezTo>
                  <a:cubicBezTo>
                    <a:pt x="931" y="716"/>
                    <a:pt x="931" y="36"/>
                    <a:pt x="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8" name="Google Shape;1298;p33"/>
          <p:cNvSpPr txBox="1">
            <a:spLocks noGrp="1"/>
          </p:cNvSpPr>
          <p:nvPr>
            <p:ph type="title"/>
          </p:nvPr>
        </p:nvSpPr>
        <p:spPr>
          <a:xfrm>
            <a:off x="4561500" y="872400"/>
            <a:ext cx="3654600" cy="9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99" name="Google Shape;1299;p33"/>
          <p:cNvSpPr txBox="1">
            <a:spLocks noGrp="1"/>
          </p:cNvSpPr>
          <p:nvPr>
            <p:ph type="subTitle" idx="1"/>
          </p:nvPr>
        </p:nvSpPr>
        <p:spPr>
          <a:xfrm>
            <a:off x="4819125" y="1861175"/>
            <a:ext cx="3139500" cy="114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00" name="Google Shape;1300;p33"/>
          <p:cNvSpPr txBox="1"/>
          <p:nvPr/>
        </p:nvSpPr>
        <p:spPr>
          <a:xfrm>
            <a:off x="4561400" y="3048830"/>
            <a:ext cx="3654600" cy="7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200" b="1">
                <a:solidFill>
                  <a:schemeClr val="lt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including icons by </a:t>
            </a:r>
            <a:r>
              <a:rPr lang="en" sz="1200" b="1">
                <a:solidFill>
                  <a:schemeClr val="lt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and infographics &amp; images by </a:t>
            </a:r>
            <a:r>
              <a:rPr lang="en" sz="1200" b="1">
                <a:solidFill>
                  <a:schemeClr val="lt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301" name="Google Shape;1301;p33"/>
          <p:cNvGrpSpPr/>
          <p:nvPr/>
        </p:nvGrpSpPr>
        <p:grpSpPr>
          <a:xfrm>
            <a:off x="0" y="0"/>
            <a:ext cx="9144000" cy="5143600"/>
            <a:chOff x="0" y="0"/>
            <a:chExt cx="9144000" cy="5143600"/>
          </a:xfrm>
        </p:grpSpPr>
        <p:grpSp>
          <p:nvGrpSpPr>
            <p:cNvPr id="1302" name="Google Shape;1302;p33"/>
            <p:cNvGrpSpPr/>
            <p:nvPr/>
          </p:nvGrpSpPr>
          <p:grpSpPr>
            <a:xfrm>
              <a:off x="0" y="0"/>
              <a:ext cx="9144000" cy="5143600"/>
              <a:chOff x="0" y="0"/>
              <a:chExt cx="9144000" cy="5143600"/>
            </a:xfrm>
          </p:grpSpPr>
          <p:sp>
            <p:nvSpPr>
              <p:cNvPr id="1303" name="Google Shape;1303;p33"/>
              <p:cNvSpPr/>
              <p:nvPr/>
            </p:nvSpPr>
            <p:spPr>
              <a:xfrm>
                <a:off x="0" y="0"/>
                <a:ext cx="9144000" cy="1494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33"/>
              <p:cNvSpPr/>
              <p:nvPr/>
            </p:nvSpPr>
            <p:spPr>
              <a:xfrm>
                <a:off x="0" y="4994200"/>
                <a:ext cx="9144000" cy="1494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05" name="Google Shape;1305;p33"/>
              <p:cNvGrpSpPr/>
              <p:nvPr/>
            </p:nvGrpSpPr>
            <p:grpSpPr>
              <a:xfrm>
                <a:off x="0" y="4650"/>
                <a:ext cx="9144000" cy="5134200"/>
                <a:chOff x="0" y="2363"/>
                <a:chExt cx="9144000" cy="5134200"/>
              </a:xfrm>
            </p:grpSpPr>
            <p:sp>
              <p:nvSpPr>
                <p:cNvPr id="1306" name="Google Shape;1306;p33"/>
                <p:cNvSpPr/>
                <p:nvPr/>
              </p:nvSpPr>
              <p:spPr>
                <a:xfrm rot="-5400000">
                  <a:off x="-2492400" y="2494763"/>
                  <a:ext cx="5134200" cy="149400"/>
                </a:xfrm>
                <a:prstGeom prst="rect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7" name="Google Shape;1307;p33"/>
                <p:cNvSpPr/>
                <p:nvPr/>
              </p:nvSpPr>
              <p:spPr>
                <a:xfrm rot="-5400000">
                  <a:off x="6502200" y="2494763"/>
                  <a:ext cx="5134200" cy="149400"/>
                </a:xfrm>
                <a:prstGeom prst="rect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308" name="Google Shape;1308;p33"/>
            <p:cNvSpPr/>
            <p:nvPr/>
          </p:nvSpPr>
          <p:spPr>
            <a:xfrm>
              <a:off x="144600" y="146700"/>
              <a:ext cx="8854800" cy="48501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99842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3"/>
          <p:cNvGrpSpPr/>
          <p:nvPr/>
        </p:nvGrpSpPr>
        <p:grpSpPr>
          <a:xfrm>
            <a:off x="0" y="0"/>
            <a:ext cx="9144000" cy="5143600"/>
            <a:chOff x="0" y="0"/>
            <a:chExt cx="9144000" cy="5143600"/>
          </a:xfrm>
        </p:grpSpPr>
        <p:grpSp>
          <p:nvGrpSpPr>
            <p:cNvPr id="55" name="Google Shape;55;p3"/>
            <p:cNvGrpSpPr/>
            <p:nvPr/>
          </p:nvGrpSpPr>
          <p:grpSpPr>
            <a:xfrm>
              <a:off x="0" y="0"/>
              <a:ext cx="9144000" cy="5143600"/>
              <a:chOff x="0" y="0"/>
              <a:chExt cx="9144000" cy="5143600"/>
            </a:xfrm>
          </p:grpSpPr>
          <p:sp>
            <p:nvSpPr>
              <p:cNvPr id="56" name="Google Shape;56;p3"/>
              <p:cNvSpPr/>
              <p:nvPr/>
            </p:nvSpPr>
            <p:spPr>
              <a:xfrm>
                <a:off x="0" y="0"/>
                <a:ext cx="9144000" cy="1494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0" y="4994200"/>
                <a:ext cx="9144000" cy="1494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8" name="Google Shape;58;p3"/>
              <p:cNvGrpSpPr/>
              <p:nvPr/>
            </p:nvGrpSpPr>
            <p:grpSpPr>
              <a:xfrm>
                <a:off x="0" y="4650"/>
                <a:ext cx="9144000" cy="5134200"/>
                <a:chOff x="0" y="2363"/>
                <a:chExt cx="9144000" cy="5134200"/>
              </a:xfrm>
            </p:grpSpPr>
            <p:sp>
              <p:nvSpPr>
                <p:cNvPr id="59" name="Google Shape;59;p3"/>
                <p:cNvSpPr/>
                <p:nvPr/>
              </p:nvSpPr>
              <p:spPr>
                <a:xfrm rot="-5400000">
                  <a:off x="-2492400" y="2494763"/>
                  <a:ext cx="5134200" cy="149400"/>
                </a:xfrm>
                <a:prstGeom prst="rect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60;p3"/>
                <p:cNvSpPr/>
                <p:nvPr/>
              </p:nvSpPr>
              <p:spPr>
                <a:xfrm rot="-5400000">
                  <a:off x="6502200" y="2494763"/>
                  <a:ext cx="5134200" cy="149400"/>
                </a:xfrm>
                <a:prstGeom prst="rect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61" name="Google Shape;61;p3"/>
            <p:cNvSpPr/>
            <p:nvPr/>
          </p:nvSpPr>
          <p:spPr>
            <a:xfrm>
              <a:off x="144600" y="146700"/>
              <a:ext cx="8854800" cy="48501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62;p3"/>
          <p:cNvSpPr txBox="1">
            <a:spLocks noGrp="1"/>
          </p:cNvSpPr>
          <p:nvPr>
            <p:ph type="title"/>
          </p:nvPr>
        </p:nvSpPr>
        <p:spPr>
          <a:xfrm>
            <a:off x="5019401" y="2259575"/>
            <a:ext cx="2654700" cy="173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3"/>
          <p:cNvSpPr txBox="1">
            <a:spLocks noGrp="1"/>
          </p:cNvSpPr>
          <p:nvPr>
            <p:ph type="title" idx="2" hasCustomPrompt="1"/>
          </p:nvPr>
        </p:nvSpPr>
        <p:spPr>
          <a:xfrm>
            <a:off x="5793011" y="931929"/>
            <a:ext cx="11076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3"/>
          <p:cNvSpPr txBox="1">
            <a:spLocks noGrp="1"/>
          </p:cNvSpPr>
          <p:nvPr>
            <p:ph type="subTitle" idx="1"/>
          </p:nvPr>
        </p:nvSpPr>
        <p:spPr>
          <a:xfrm>
            <a:off x="5019461" y="3960690"/>
            <a:ext cx="2654700" cy="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65" name="Google Shape;65;p3"/>
          <p:cNvGrpSpPr/>
          <p:nvPr/>
        </p:nvGrpSpPr>
        <p:grpSpPr>
          <a:xfrm>
            <a:off x="508636" y="415848"/>
            <a:ext cx="8126727" cy="4311804"/>
            <a:chOff x="508636" y="415848"/>
            <a:chExt cx="8126727" cy="4311804"/>
          </a:xfrm>
        </p:grpSpPr>
        <p:sp>
          <p:nvSpPr>
            <p:cNvPr id="66" name="Google Shape;66;p3"/>
            <p:cNvSpPr/>
            <p:nvPr/>
          </p:nvSpPr>
          <p:spPr>
            <a:xfrm>
              <a:off x="1383646" y="1397292"/>
              <a:ext cx="63249" cy="48413"/>
            </a:xfrm>
            <a:custGeom>
              <a:avLst/>
              <a:gdLst/>
              <a:ahLst/>
              <a:cxnLst/>
              <a:rect l="l" t="t" r="r" b="b"/>
              <a:pathLst>
                <a:path w="2899" h="2219" extrusionOk="0">
                  <a:moveTo>
                    <a:pt x="1467" y="0"/>
                  </a:moveTo>
                  <a:cubicBezTo>
                    <a:pt x="0" y="0"/>
                    <a:pt x="0" y="2219"/>
                    <a:pt x="1467" y="2219"/>
                  </a:cubicBezTo>
                  <a:cubicBezTo>
                    <a:pt x="2898" y="2219"/>
                    <a:pt x="2898" y="0"/>
                    <a:pt x="14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4804939" y="4349053"/>
              <a:ext cx="63249" cy="49198"/>
            </a:xfrm>
            <a:custGeom>
              <a:avLst/>
              <a:gdLst/>
              <a:ahLst/>
              <a:cxnLst/>
              <a:rect l="l" t="t" r="r" b="b"/>
              <a:pathLst>
                <a:path w="2899" h="2255" extrusionOk="0">
                  <a:moveTo>
                    <a:pt x="1467" y="0"/>
                  </a:moveTo>
                  <a:cubicBezTo>
                    <a:pt x="1" y="0"/>
                    <a:pt x="1" y="2254"/>
                    <a:pt x="1467" y="2254"/>
                  </a:cubicBezTo>
                  <a:cubicBezTo>
                    <a:pt x="2899" y="2254"/>
                    <a:pt x="2899" y="0"/>
                    <a:pt x="14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3838080" y="528230"/>
              <a:ext cx="63249" cy="48435"/>
            </a:xfrm>
            <a:custGeom>
              <a:avLst/>
              <a:gdLst/>
              <a:ahLst/>
              <a:cxnLst/>
              <a:rect l="l" t="t" r="r" b="b"/>
              <a:pathLst>
                <a:path w="2899" h="2220" extrusionOk="0">
                  <a:moveTo>
                    <a:pt x="1467" y="1"/>
                  </a:moveTo>
                  <a:cubicBezTo>
                    <a:pt x="0" y="1"/>
                    <a:pt x="0" y="2219"/>
                    <a:pt x="1467" y="2219"/>
                  </a:cubicBezTo>
                  <a:cubicBezTo>
                    <a:pt x="2898" y="2219"/>
                    <a:pt x="2898" y="1"/>
                    <a:pt x="14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 rot="-5400000">
              <a:off x="4534754" y="3102163"/>
              <a:ext cx="63249" cy="49198"/>
            </a:xfrm>
            <a:custGeom>
              <a:avLst/>
              <a:gdLst/>
              <a:ahLst/>
              <a:cxnLst/>
              <a:rect l="l" t="t" r="r" b="b"/>
              <a:pathLst>
                <a:path w="2899" h="2255" extrusionOk="0">
                  <a:moveTo>
                    <a:pt x="1467" y="1"/>
                  </a:moveTo>
                  <a:cubicBezTo>
                    <a:pt x="0" y="1"/>
                    <a:pt x="0" y="2255"/>
                    <a:pt x="1467" y="2255"/>
                  </a:cubicBezTo>
                  <a:cubicBezTo>
                    <a:pt x="2898" y="2255"/>
                    <a:pt x="2898" y="1"/>
                    <a:pt x="14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8456591" y="1861334"/>
              <a:ext cx="32814" cy="24217"/>
            </a:xfrm>
            <a:custGeom>
              <a:avLst/>
              <a:gdLst/>
              <a:ahLst/>
              <a:cxnLst/>
              <a:rect l="l" t="t" r="r" b="b"/>
              <a:pathLst>
                <a:path w="1504" h="1110" extrusionOk="0">
                  <a:moveTo>
                    <a:pt x="752" y="1"/>
                  </a:moveTo>
                  <a:cubicBezTo>
                    <a:pt x="1" y="1"/>
                    <a:pt x="1" y="1110"/>
                    <a:pt x="752" y="1110"/>
                  </a:cubicBezTo>
                  <a:cubicBezTo>
                    <a:pt x="1503" y="1110"/>
                    <a:pt x="1503" y="1"/>
                    <a:pt x="7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932598" y="1781948"/>
              <a:ext cx="32814" cy="25003"/>
            </a:xfrm>
            <a:custGeom>
              <a:avLst/>
              <a:gdLst/>
              <a:ahLst/>
              <a:cxnLst/>
              <a:rect l="l" t="t" r="r" b="b"/>
              <a:pathLst>
                <a:path w="1504" h="1146" extrusionOk="0">
                  <a:moveTo>
                    <a:pt x="752" y="0"/>
                  </a:moveTo>
                  <a:cubicBezTo>
                    <a:pt x="1" y="0"/>
                    <a:pt x="1" y="1145"/>
                    <a:pt x="752" y="1145"/>
                  </a:cubicBezTo>
                  <a:cubicBezTo>
                    <a:pt x="1504" y="1145"/>
                    <a:pt x="1504" y="0"/>
                    <a:pt x="7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3795661" y="4044612"/>
              <a:ext cx="32792" cy="24239"/>
            </a:xfrm>
            <a:custGeom>
              <a:avLst/>
              <a:gdLst/>
              <a:ahLst/>
              <a:cxnLst/>
              <a:rect l="l" t="t" r="r" b="b"/>
              <a:pathLst>
                <a:path w="1503" h="1111" extrusionOk="0">
                  <a:moveTo>
                    <a:pt x="751" y="1"/>
                  </a:moveTo>
                  <a:cubicBezTo>
                    <a:pt x="0" y="1"/>
                    <a:pt x="0" y="1110"/>
                    <a:pt x="751" y="1110"/>
                  </a:cubicBezTo>
                  <a:cubicBezTo>
                    <a:pt x="1503" y="1110"/>
                    <a:pt x="150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4401552" y="1046143"/>
              <a:ext cx="32814" cy="25003"/>
            </a:xfrm>
            <a:custGeom>
              <a:avLst/>
              <a:gdLst/>
              <a:ahLst/>
              <a:cxnLst/>
              <a:rect l="l" t="t" r="r" b="b"/>
              <a:pathLst>
                <a:path w="1504" h="1146" extrusionOk="0">
                  <a:moveTo>
                    <a:pt x="752" y="0"/>
                  </a:moveTo>
                  <a:cubicBezTo>
                    <a:pt x="1" y="0"/>
                    <a:pt x="1" y="1145"/>
                    <a:pt x="752" y="1145"/>
                  </a:cubicBezTo>
                  <a:cubicBezTo>
                    <a:pt x="1503" y="1145"/>
                    <a:pt x="1503" y="0"/>
                    <a:pt x="7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5463222" y="613318"/>
              <a:ext cx="32814" cy="24217"/>
            </a:xfrm>
            <a:custGeom>
              <a:avLst/>
              <a:gdLst/>
              <a:ahLst/>
              <a:cxnLst/>
              <a:rect l="l" t="t" r="r" b="b"/>
              <a:pathLst>
                <a:path w="1504" h="1110" extrusionOk="0">
                  <a:moveTo>
                    <a:pt x="752" y="1"/>
                  </a:moveTo>
                  <a:cubicBezTo>
                    <a:pt x="1" y="1"/>
                    <a:pt x="1" y="1110"/>
                    <a:pt x="752" y="1110"/>
                  </a:cubicBezTo>
                  <a:cubicBezTo>
                    <a:pt x="1504" y="1110"/>
                    <a:pt x="1504" y="1"/>
                    <a:pt x="7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8215261" y="3699879"/>
              <a:ext cx="32792" cy="24217"/>
            </a:xfrm>
            <a:custGeom>
              <a:avLst/>
              <a:gdLst/>
              <a:ahLst/>
              <a:cxnLst/>
              <a:rect l="l" t="t" r="r" b="b"/>
              <a:pathLst>
                <a:path w="1503" h="1110" extrusionOk="0">
                  <a:moveTo>
                    <a:pt x="751" y="0"/>
                  </a:moveTo>
                  <a:cubicBezTo>
                    <a:pt x="0" y="0"/>
                    <a:pt x="0" y="1109"/>
                    <a:pt x="751" y="1109"/>
                  </a:cubicBezTo>
                  <a:cubicBezTo>
                    <a:pt x="1503" y="1109"/>
                    <a:pt x="1503" y="0"/>
                    <a:pt x="7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533618" y="1354732"/>
              <a:ext cx="32028" cy="25003"/>
            </a:xfrm>
            <a:custGeom>
              <a:avLst/>
              <a:gdLst/>
              <a:ahLst/>
              <a:cxnLst/>
              <a:rect l="l" t="t" r="r" b="b"/>
              <a:pathLst>
                <a:path w="1468" h="1146" extrusionOk="0">
                  <a:moveTo>
                    <a:pt x="752" y="1"/>
                  </a:moveTo>
                  <a:cubicBezTo>
                    <a:pt x="1" y="1"/>
                    <a:pt x="1" y="1146"/>
                    <a:pt x="752" y="1146"/>
                  </a:cubicBezTo>
                  <a:cubicBezTo>
                    <a:pt x="1468" y="1146"/>
                    <a:pt x="1468" y="1"/>
                    <a:pt x="7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4082125" y="4623823"/>
              <a:ext cx="45293" cy="36697"/>
            </a:xfrm>
            <a:custGeom>
              <a:avLst/>
              <a:gdLst/>
              <a:ahLst/>
              <a:cxnLst/>
              <a:rect l="l" t="t" r="r" b="b"/>
              <a:pathLst>
                <a:path w="2076" h="1682" extrusionOk="0">
                  <a:moveTo>
                    <a:pt x="1038" y="0"/>
                  </a:moveTo>
                  <a:cubicBezTo>
                    <a:pt x="1" y="72"/>
                    <a:pt x="1" y="1610"/>
                    <a:pt x="1038" y="1682"/>
                  </a:cubicBezTo>
                  <a:cubicBezTo>
                    <a:pt x="2076" y="1610"/>
                    <a:pt x="2076" y="72"/>
                    <a:pt x="10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1877956" y="4034054"/>
              <a:ext cx="45293" cy="36697"/>
            </a:xfrm>
            <a:custGeom>
              <a:avLst/>
              <a:gdLst/>
              <a:ahLst/>
              <a:cxnLst/>
              <a:rect l="l" t="t" r="r" b="b"/>
              <a:pathLst>
                <a:path w="2076" h="1682" extrusionOk="0">
                  <a:moveTo>
                    <a:pt x="1038" y="0"/>
                  </a:moveTo>
                  <a:cubicBezTo>
                    <a:pt x="0" y="72"/>
                    <a:pt x="0" y="1610"/>
                    <a:pt x="1038" y="1682"/>
                  </a:cubicBezTo>
                  <a:cubicBezTo>
                    <a:pt x="2075" y="1610"/>
                    <a:pt x="2075" y="72"/>
                    <a:pt x="10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749988" y="483649"/>
              <a:ext cx="45293" cy="35933"/>
            </a:xfrm>
            <a:custGeom>
              <a:avLst/>
              <a:gdLst/>
              <a:ahLst/>
              <a:cxnLst/>
              <a:rect l="l" t="t" r="r" b="b"/>
              <a:pathLst>
                <a:path w="2076" h="1647" extrusionOk="0">
                  <a:moveTo>
                    <a:pt x="1038" y="0"/>
                  </a:moveTo>
                  <a:cubicBezTo>
                    <a:pt x="0" y="72"/>
                    <a:pt x="0" y="1575"/>
                    <a:pt x="1038" y="1646"/>
                  </a:cubicBezTo>
                  <a:cubicBezTo>
                    <a:pt x="2075" y="1575"/>
                    <a:pt x="2075" y="72"/>
                    <a:pt x="10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575769" y="2983037"/>
              <a:ext cx="45293" cy="36697"/>
            </a:xfrm>
            <a:custGeom>
              <a:avLst/>
              <a:gdLst/>
              <a:ahLst/>
              <a:cxnLst/>
              <a:rect l="l" t="t" r="r" b="b"/>
              <a:pathLst>
                <a:path w="2076" h="1682" extrusionOk="0">
                  <a:moveTo>
                    <a:pt x="1038" y="0"/>
                  </a:moveTo>
                  <a:cubicBezTo>
                    <a:pt x="1" y="72"/>
                    <a:pt x="1" y="1610"/>
                    <a:pt x="1038" y="1682"/>
                  </a:cubicBezTo>
                  <a:cubicBezTo>
                    <a:pt x="2076" y="1610"/>
                    <a:pt x="2076" y="72"/>
                    <a:pt x="10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8578354" y="2648161"/>
              <a:ext cx="45293" cy="36719"/>
            </a:xfrm>
            <a:custGeom>
              <a:avLst/>
              <a:gdLst/>
              <a:ahLst/>
              <a:cxnLst/>
              <a:rect l="l" t="t" r="r" b="b"/>
              <a:pathLst>
                <a:path w="2076" h="1683" extrusionOk="0">
                  <a:moveTo>
                    <a:pt x="1038" y="1"/>
                  </a:moveTo>
                  <a:cubicBezTo>
                    <a:pt x="1" y="72"/>
                    <a:pt x="1" y="1575"/>
                    <a:pt x="1038" y="1682"/>
                  </a:cubicBezTo>
                  <a:cubicBezTo>
                    <a:pt x="2076" y="1575"/>
                    <a:pt x="2076" y="72"/>
                    <a:pt x="10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447683" y="4690933"/>
              <a:ext cx="45293" cy="36719"/>
            </a:xfrm>
            <a:custGeom>
              <a:avLst/>
              <a:gdLst/>
              <a:ahLst/>
              <a:cxnLst/>
              <a:rect l="l" t="t" r="r" b="b"/>
              <a:pathLst>
                <a:path w="2076" h="1683" extrusionOk="0">
                  <a:moveTo>
                    <a:pt x="1038" y="1"/>
                  </a:moveTo>
                  <a:cubicBezTo>
                    <a:pt x="0" y="72"/>
                    <a:pt x="0" y="1611"/>
                    <a:pt x="1038" y="1682"/>
                  </a:cubicBezTo>
                  <a:cubicBezTo>
                    <a:pt x="2075" y="1611"/>
                    <a:pt x="2075" y="72"/>
                    <a:pt x="10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1767970" y="436902"/>
              <a:ext cx="32814" cy="24239"/>
            </a:xfrm>
            <a:custGeom>
              <a:avLst/>
              <a:gdLst/>
              <a:ahLst/>
              <a:cxnLst/>
              <a:rect l="l" t="t" r="r" b="b"/>
              <a:pathLst>
                <a:path w="1504" h="1111" extrusionOk="0">
                  <a:moveTo>
                    <a:pt x="752" y="1"/>
                  </a:moveTo>
                  <a:cubicBezTo>
                    <a:pt x="1" y="1"/>
                    <a:pt x="1" y="1110"/>
                    <a:pt x="752" y="1110"/>
                  </a:cubicBezTo>
                  <a:cubicBezTo>
                    <a:pt x="1504" y="1110"/>
                    <a:pt x="1504" y="1"/>
                    <a:pt x="7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884207" y="883076"/>
              <a:ext cx="20312" cy="17214"/>
            </a:xfrm>
            <a:custGeom>
              <a:avLst/>
              <a:gdLst/>
              <a:ahLst/>
              <a:cxnLst/>
              <a:rect l="l" t="t" r="r" b="b"/>
              <a:pathLst>
                <a:path w="931" h="789" extrusionOk="0">
                  <a:moveTo>
                    <a:pt x="466" y="1"/>
                  </a:moveTo>
                  <a:cubicBezTo>
                    <a:pt x="1" y="37"/>
                    <a:pt x="1" y="716"/>
                    <a:pt x="466" y="788"/>
                  </a:cubicBezTo>
                  <a:cubicBezTo>
                    <a:pt x="931" y="716"/>
                    <a:pt x="931" y="37"/>
                    <a:pt x="4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868899" y="3603188"/>
              <a:ext cx="20312" cy="16407"/>
            </a:xfrm>
            <a:custGeom>
              <a:avLst/>
              <a:gdLst/>
              <a:ahLst/>
              <a:cxnLst/>
              <a:rect l="l" t="t" r="r" b="b"/>
              <a:pathLst>
                <a:path w="931" h="752" extrusionOk="0">
                  <a:moveTo>
                    <a:pt x="465" y="0"/>
                  </a:moveTo>
                  <a:cubicBezTo>
                    <a:pt x="0" y="36"/>
                    <a:pt x="0" y="716"/>
                    <a:pt x="465" y="752"/>
                  </a:cubicBezTo>
                  <a:cubicBezTo>
                    <a:pt x="931" y="716"/>
                    <a:pt x="931" y="36"/>
                    <a:pt x="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 rot="-5400000">
              <a:off x="4915306" y="3532655"/>
              <a:ext cx="21098" cy="17192"/>
            </a:xfrm>
            <a:custGeom>
              <a:avLst/>
              <a:gdLst/>
              <a:ahLst/>
              <a:cxnLst/>
              <a:rect l="l" t="t" r="r" b="b"/>
              <a:pathLst>
                <a:path w="967" h="788" extrusionOk="0">
                  <a:moveTo>
                    <a:pt x="501" y="0"/>
                  </a:moveTo>
                  <a:cubicBezTo>
                    <a:pt x="0" y="72"/>
                    <a:pt x="0" y="751"/>
                    <a:pt x="501" y="787"/>
                  </a:cubicBezTo>
                  <a:cubicBezTo>
                    <a:pt x="966" y="751"/>
                    <a:pt x="966" y="72"/>
                    <a:pt x="5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5027412" y="3676179"/>
              <a:ext cx="21098" cy="17192"/>
            </a:xfrm>
            <a:custGeom>
              <a:avLst/>
              <a:gdLst/>
              <a:ahLst/>
              <a:cxnLst/>
              <a:rect l="l" t="t" r="r" b="b"/>
              <a:pathLst>
                <a:path w="967" h="788" extrusionOk="0">
                  <a:moveTo>
                    <a:pt x="501" y="1"/>
                  </a:moveTo>
                  <a:cubicBezTo>
                    <a:pt x="0" y="37"/>
                    <a:pt x="0" y="716"/>
                    <a:pt x="501" y="788"/>
                  </a:cubicBezTo>
                  <a:cubicBezTo>
                    <a:pt x="966" y="716"/>
                    <a:pt x="966" y="37"/>
                    <a:pt x="5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3932707" y="1634062"/>
              <a:ext cx="20312" cy="16429"/>
            </a:xfrm>
            <a:custGeom>
              <a:avLst/>
              <a:gdLst/>
              <a:ahLst/>
              <a:cxnLst/>
              <a:rect l="l" t="t" r="r" b="b"/>
              <a:pathLst>
                <a:path w="931" h="753" extrusionOk="0">
                  <a:moveTo>
                    <a:pt x="466" y="1"/>
                  </a:moveTo>
                  <a:cubicBezTo>
                    <a:pt x="1" y="37"/>
                    <a:pt x="1" y="716"/>
                    <a:pt x="466" y="752"/>
                  </a:cubicBezTo>
                  <a:cubicBezTo>
                    <a:pt x="931" y="716"/>
                    <a:pt x="931" y="37"/>
                    <a:pt x="4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 rot="-5400000">
              <a:off x="4202862" y="2246671"/>
              <a:ext cx="20312" cy="17192"/>
            </a:xfrm>
            <a:custGeom>
              <a:avLst/>
              <a:gdLst/>
              <a:ahLst/>
              <a:cxnLst/>
              <a:rect l="l" t="t" r="r" b="b"/>
              <a:pathLst>
                <a:path w="931" h="788" extrusionOk="0">
                  <a:moveTo>
                    <a:pt x="465" y="1"/>
                  </a:moveTo>
                  <a:cubicBezTo>
                    <a:pt x="0" y="37"/>
                    <a:pt x="0" y="716"/>
                    <a:pt x="465" y="788"/>
                  </a:cubicBezTo>
                  <a:cubicBezTo>
                    <a:pt x="931" y="716"/>
                    <a:pt x="931" y="37"/>
                    <a:pt x="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7517663" y="856000"/>
              <a:ext cx="20312" cy="17192"/>
            </a:xfrm>
            <a:custGeom>
              <a:avLst/>
              <a:gdLst/>
              <a:ahLst/>
              <a:cxnLst/>
              <a:rect l="l" t="t" r="r" b="b"/>
              <a:pathLst>
                <a:path w="931" h="788" extrusionOk="0">
                  <a:moveTo>
                    <a:pt x="466" y="1"/>
                  </a:moveTo>
                  <a:cubicBezTo>
                    <a:pt x="1" y="72"/>
                    <a:pt x="1" y="752"/>
                    <a:pt x="466" y="788"/>
                  </a:cubicBezTo>
                  <a:cubicBezTo>
                    <a:pt x="931" y="752"/>
                    <a:pt x="931" y="72"/>
                    <a:pt x="4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4737288" y="452523"/>
              <a:ext cx="21098" cy="17192"/>
            </a:xfrm>
            <a:custGeom>
              <a:avLst/>
              <a:gdLst/>
              <a:ahLst/>
              <a:cxnLst/>
              <a:rect l="l" t="t" r="r" b="b"/>
              <a:pathLst>
                <a:path w="967" h="788" extrusionOk="0">
                  <a:moveTo>
                    <a:pt x="502" y="1"/>
                  </a:moveTo>
                  <a:cubicBezTo>
                    <a:pt x="1" y="36"/>
                    <a:pt x="1" y="716"/>
                    <a:pt x="502" y="788"/>
                  </a:cubicBezTo>
                  <a:cubicBezTo>
                    <a:pt x="967" y="716"/>
                    <a:pt x="967" y="36"/>
                    <a:pt x="5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8615051" y="1224394"/>
              <a:ext cx="20312" cy="17192"/>
            </a:xfrm>
            <a:custGeom>
              <a:avLst/>
              <a:gdLst/>
              <a:ahLst/>
              <a:cxnLst/>
              <a:rect l="l" t="t" r="r" b="b"/>
              <a:pathLst>
                <a:path w="931" h="788" extrusionOk="0">
                  <a:moveTo>
                    <a:pt x="465" y="0"/>
                  </a:moveTo>
                  <a:cubicBezTo>
                    <a:pt x="0" y="72"/>
                    <a:pt x="0" y="751"/>
                    <a:pt x="465" y="787"/>
                  </a:cubicBezTo>
                  <a:cubicBezTo>
                    <a:pt x="931" y="751"/>
                    <a:pt x="931" y="72"/>
                    <a:pt x="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508636" y="2212596"/>
              <a:ext cx="20334" cy="17192"/>
            </a:xfrm>
            <a:custGeom>
              <a:avLst/>
              <a:gdLst/>
              <a:ahLst/>
              <a:cxnLst/>
              <a:rect l="l" t="t" r="r" b="b"/>
              <a:pathLst>
                <a:path w="932" h="788" extrusionOk="0">
                  <a:moveTo>
                    <a:pt x="466" y="1"/>
                  </a:moveTo>
                  <a:cubicBezTo>
                    <a:pt x="1" y="36"/>
                    <a:pt x="1" y="716"/>
                    <a:pt x="466" y="788"/>
                  </a:cubicBezTo>
                  <a:cubicBezTo>
                    <a:pt x="931" y="716"/>
                    <a:pt x="931" y="36"/>
                    <a:pt x="4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3311187" y="415848"/>
              <a:ext cx="20312" cy="17192"/>
            </a:xfrm>
            <a:custGeom>
              <a:avLst/>
              <a:gdLst/>
              <a:ahLst/>
              <a:cxnLst/>
              <a:rect l="l" t="t" r="r" b="b"/>
              <a:pathLst>
                <a:path w="931" h="788" extrusionOk="0">
                  <a:moveTo>
                    <a:pt x="465" y="0"/>
                  </a:moveTo>
                  <a:cubicBezTo>
                    <a:pt x="0" y="36"/>
                    <a:pt x="0" y="716"/>
                    <a:pt x="465" y="787"/>
                  </a:cubicBezTo>
                  <a:cubicBezTo>
                    <a:pt x="930" y="716"/>
                    <a:pt x="930" y="36"/>
                    <a:pt x="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7741268" y="2519207"/>
              <a:ext cx="32028" cy="25003"/>
            </a:xfrm>
            <a:custGeom>
              <a:avLst/>
              <a:gdLst/>
              <a:ahLst/>
              <a:cxnLst/>
              <a:rect l="l" t="t" r="r" b="b"/>
              <a:pathLst>
                <a:path w="1468" h="1146" extrusionOk="0">
                  <a:moveTo>
                    <a:pt x="752" y="1"/>
                  </a:moveTo>
                  <a:cubicBezTo>
                    <a:pt x="1" y="1"/>
                    <a:pt x="1" y="1146"/>
                    <a:pt x="752" y="1146"/>
                  </a:cubicBezTo>
                  <a:cubicBezTo>
                    <a:pt x="1468" y="1146"/>
                    <a:pt x="1468" y="1"/>
                    <a:pt x="7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7271838" y="1876724"/>
              <a:ext cx="45293" cy="35933"/>
            </a:xfrm>
            <a:custGeom>
              <a:avLst/>
              <a:gdLst/>
              <a:ahLst/>
              <a:cxnLst/>
              <a:rect l="l" t="t" r="r" b="b"/>
              <a:pathLst>
                <a:path w="2076" h="1647" extrusionOk="0">
                  <a:moveTo>
                    <a:pt x="1038" y="0"/>
                  </a:moveTo>
                  <a:cubicBezTo>
                    <a:pt x="0" y="72"/>
                    <a:pt x="0" y="1575"/>
                    <a:pt x="1038" y="1646"/>
                  </a:cubicBezTo>
                  <a:cubicBezTo>
                    <a:pt x="2075" y="1575"/>
                    <a:pt x="2075" y="72"/>
                    <a:pt x="10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 rot="-5400000">
              <a:off x="5015301" y="1740947"/>
              <a:ext cx="45293" cy="36697"/>
            </a:xfrm>
            <a:custGeom>
              <a:avLst/>
              <a:gdLst/>
              <a:ahLst/>
              <a:cxnLst/>
              <a:rect l="l" t="t" r="r" b="b"/>
              <a:pathLst>
                <a:path w="2076" h="1682" extrusionOk="0">
                  <a:moveTo>
                    <a:pt x="1038" y="0"/>
                  </a:moveTo>
                  <a:cubicBezTo>
                    <a:pt x="1" y="72"/>
                    <a:pt x="1" y="1610"/>
                    <a:pt x="1038" y="1682"/>
                  </a:cubicBezTo>
                  <a:cubicBezTo>
                    <a:pt x="2076" y="1610"/>
                    <a:pt x="2076" y="72"/>
                    <a:pt x="10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8091857" y="2047551"/>
              <a:ext cx="20312" cy="17214"/>
            </a:xfrm>
            <a:custGeom>
              <a:avLst/>
              <a:gdLst/>
              <a:ahLst/>
              <a:cxnLst/>
              <a:rect l="l" t="t" r="r" b="b"/>
              <a:pathLst>
                <a:path w="931" h="789" extrusionOk="0">
                  <a:moveTo>
                    <a:pt x="466" y="1"/>
                  </a:moveTo>
                  <a:cubicBezTo>
                    <a:pt x="1" y="37"/>
                    <a:pt x="1" y="716"/>
                    <a:pt x="466" y="788"/>
                  </a:cubicBezTo>
                  <a:cubicBezTo>
                    <a:pt x="931" y="716"/>
                    <a:pt x="931" y="37"/>
                    <a:pt x="4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8381349" y="4462863"/>
              <a:ext cx="20312" cy="16407"/>
            </a:xfrm>
            <a:custGeom>
              <a:avLst/>
              <a:gdLst/>
              <a:ahLst/>
              <a:cxnLst/>
              <a:rect l="l" t="t" r="r" b="b"/>
              <a:pathLst>
                <a:path w="931" h="752" extrusionOk="0">
                  <a:moveTo>
                    <a:pt x="465" y="0"/>
                  </a:moveTo>
                  <a:cubicBezTo>
                    <a:pt x="0" y="36"/>
                    <a:pt x="0" y="716"/>
                    <a:pt x="465" y="752"/>
                  </a:cubicBezTo>
                  <a:cubicBezTo>
                    <a:pt x="931" y="716"/>
                    <a:pt x="931" y="36"/>
                    <a:pt x="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4"/>
          <p:cNvGrpSpPr/>
          <p:nvPr/>
        </p:nvGrpSpPr>
        <p:grpSpPr>
          <a:xfrm>
            <a:off x="0" y="0"/>
            <a:ext cx="9144000" cy="5143600"/>
            <a:chOff x="0" y="0"/>
            <a:chExt cx="9144000" cy="5143600"/>
          </a:xfrm>
        </p:grpSpPr>
        <p:grpSp>
          <p:nvGrpSpPr>
            <p:cNvPr id="102" name="Google Shape;102;p4"/>
            <p:cNvGrpSpPr/>
            <p:nvPr/>
          </p:nvGrpSpPr>
          <p:grpSpPr>
            <a:xfrm>
              <a:off x="0" y="0"/>
              <a:ext cx="9144000" cy="5143600"/>
              <a:chOff x="0" y="0"/>
              <a:chExt cx="9144000" cy="5143600"/>
            </a:xfrm>
          </p:grpSpPr>
          <p:sp>
            <p:nvSpPr>
              <p:cNvPr id="103" name="Google Shape;103;p4"/>
              <p:cNvSpPr/>
              <p:nvPr/>
            </p:nvSpPr>
            <p:spPr>
              <a:xfrm>
                <a:off x="0" y="0"/>
                <a:ext cx="9144000" cy="1494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4"/>
              <p:cNvSpPr/>
              <p:nvPr/>
            </p:nvSpPr>
            <p:spPr>
              <a:xfrm>
                <a:off x="0" y="4994200"/>
                <a:ext cx="9144000" cy="1494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5" name="Google Shape;105;p4"/>
              <p:cNvGrpSpPr/>
              <p:nvPr/>
            </p:nvGrpSpPr>
            <p:grpSpPr>
              <a:xfrm>
                <a:off x="0" y="4650"/>
                <a:ext cx="9144000" cy="5134200"/>
                <a:chOff x="0" y="2363"/>
                <a:chExt cx="9144000" cy="5134200"/>
              </a:xfrm>
            </p:grpSpPr>
            <p:sp>
              <p:nvSpPr>
                <p:cNvPr id="106" name="Google Shape;106;p4"/>
                <p:cNvSpPr/>
                <p:nvPr/>
              </p:nvSpPr>
              <p:spPr>
                <a:xfrm rot="-5400000">
                  <a:off x="-2492400" y="2494763"/>
                  <a:ext cx="5134200" cy="1494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107;p4"/>
                <p:cNvSpPr/>
                <p:nvPr/>
              </p:nvSpPr>
              <p:spPr>
                <a:xfrm rot="-5400000">
                  <a:off x="6502200" y="2494763"/>
                  <a:ext cx="5134200" cy="1494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08" name="Google Shape;108;p4"/>
            <p:cNvSpPr/>
            <p:nvPr/>
          </p:nvSpPr>
          <p:spPr>
            <a:xfrm>
              <a:off x="144600" y="146700"/>
              <a:ext cx="8854800" cy="48501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4"/>
          <p:cNvSpPr/>
          <p:nvPr/>
        </p:nvSpPr>
        <p:spPr>
          <a:xfrm>
            <a:off x="5861350" y="200050"/>
            <a:ext cx="3100075" cy="3618400"/>
          </a:xfrm>
          <a:custGeom>
            <a:avLst/>
            <a:gdLst/>
            <a:ahLst/>
            <a:cxnLst/>
            <a:rect l="l" t="t" r="r" b="b"/>
            <a:pathLst>
              <a:path w="124003" h="144736" extrusionOk="0">
                <a:moveTo>
                  <a:pt x="0" y="0"/>
                </a:moveTo>
                <a:cubicBezTo>
                  <a:pt x="3522" y="5582"/>
                  <a:pt x="11364" y="31367"/>
                  <a:pt x="21133" y="33493"/>
                </a:cubicBezTo>
                <a:cubicBezTo>
                  <a:pt x="30902" y="35620"/>
                  <a:pt x="48843" y="12228"/>
                  <a:pt x="58612" y="12759"/>
                </a:cubicBezTo>
                <a:cubicBezTo>
                  <a:pt x="68381" y="13291"/>
                  <a:pt x="70707" y="30369"/>
                  <a:pt x="79745" y="36682"/>
                </a:cubicBezTo>
                <a:cubicBezTo>
                  <a:pt x="88783" y="42995"/>
                  <a:pt x="109848" y="36616"/>
                  <a:pt x="112838" y="50638"/>
                </a:cubicBezTo>
                <a:cubicBezTo>
                  <a:pt x="115828" y="64660"/>
                  <a:pt x="95826" y="105130"/>
                  <a:pt x="97687" y="120813"/>
                </a:cubicBezTo>
                <a:cubicBezTo>
                  <a:pt x="99548" y="136496"/>
                  <a:pt x="119617" y="140749"/>
                  <a:pt x="124003" y="144736"/>
                </a:cubicBezTo>
              </a:path>
            </a:pathLst>
          </a:custGeom>
          <a:noFill/>
          <a:ln w="19050" cap="rnd" cmpd="sng">
            <a:solidFill>
              <a:schemeClr val="lt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10" name="Google Shape;110;p4"/>
          <p:cNvGrpSpPr/>
          <p:nvPr/>
        </p:nvGrpSpPr>
        <p:grpSpPr>
          <a:xfrm>
            <a:off x="404917" y="317096"/>
            <a:ext cx="8303551" cy="4509308"/>
            <a:chOff x="331812" y="197291"/>
            <a:chExt cx="8303551" cy="4509308"/>
          </a:xfrm>
        </p:grpSpPr>
        <p:sp>
          <p:nvSpPr>
            <p:cNvPr id="111" name="Google Shape;111;p4"/>
            <p:cNvSpPr/>
            <p:nvPr/>
          </p:nvSpPr>
          <p:spPr>
            <a:xfrm rot="10800000">
              <a:off x="7773305" y="4231195"/>
              <a:ext cx="63249" cy="48413"/>
            </a:xfrm>
            <a:custGeom>
              <a:avLst/>
              <a:gdLst/>
              <a:ahLst/>
              <a:cxnLst/>
              <a:rect l="l" t="t" r="r" b="b"/>
              <a:pathLst>
                <a:path w="2899" h="2219" extrusionOk="0">
                  <a:moveTo>
                    <a:pt x="1467" y="0"/>
                  </a:moveTo>
                  <a:cubicBezTo>
                    <a:pt x="0" y="0"/>
                    <a:pt x="0" y="2219"/>
                    <a:pt x="1467" y="2219"/>
                  </a:cubicBezTo>
                  <a:cubicBezTo>
                    <a:pt x="2898" y="2219"/>
                    <a:pt x="2898" y="0"/>
                    <a:pt x="1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5400000">
              <a:off x="355402" y="1137623"/>
              <a:ext cx="63249" cy="49198"/>
            </a:xfrm>
            <a:custGeom>
              <a:avLst/>
              <a:gdLst/>
              <a:ahLst/>
              <a:cxnLst/>
              <a:rect l="l" t="t" r="r" b="b"/>
              <a:pathLst>
                <a:path w="2899" h="2255" extrusionOk="0">
                  <a:moveTo>
                    <a:pt x="1467" y="0"/>
                  </a:moveTo>
                  <a:cubicBezTo>
                    <a:pt x="1" y="0"/>
                    <a:pt x="1" y="2254"/>
                    <a:pt x="1467" y="2254"/>
                  </a:cubicBezTo>
                  <a:cubicBezTo>
                    <a:pt x="2899" y="2254"/>
                    <a:pt x="2899" y="0"/>
                    <a:pt x="1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5400000">
              <a:off x="324787" y="2074859"/>
              <a:ext cx="63249" cy="49198"/>
            </a:xfrm>
            <a:custGeom>
              <a:avLst/>
              <a:gdLst/>
              <a:ahLst/>
              <a:cxnLst/>
              <a:rect l="l" t="t" r="r" b="b"/>
              <a:pathLst>
                <a:path w="2899" h="2255" extrusionOk="0">
                  <a:moveTo>
                    <a:pt x="1467" y="1"/>
                  </a:moveTo>
                  <a:cubicBezTo>
                    <a:pt x="0" y="1"/>
                    <a:pt x="0" y="2255"/>
                    <a:pt x="1467" y="2255"/>
                  </a:cubicBezTo>
                  <a:cubicBezTo>
                    <a:pt x="2898" y="2255"/>
                    <a:pt x="2898" y="1"/>
                    <a:pt x="14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10800000">
              <a:off x="654596" y="3257948"/>
              <a:ext cx="32814" cy="24217"/>
            </a:xfrm>
            <a:custGeom>
              <a:avLst/>
              <a:gdLst/>
              <a:ahLst/>
              <a:cxnLst/>
              <a:rect l="l" t="t" r="r" b="b"/>
              <a:pathLst>
                <a:path w="1504" h="1110" extrusionOk="0">
                  <a:moveTo>
                    <a:pt x="752" y="1"/>
                  </a:moveTo>
                  <a:cubicBezTo>
                    <a:pt x="1" y="1"/>
                    <a:pt x="1" y="1110"/>
                    <a:pt x="752" y="1110"/>
                  </a:cubicBezTo>
                  <a:cubicBezTo>
                    <a:pt x="1503" y="1110"/>
                    <a:pt x="1503" y="1"/>
                    <a:pt x="7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10800000">
              <a:off x="8178589" y="3336549"/>
              <a:ext cx="32814" cy="25003"/>
            </a:xfrm>
            <a:custGeom>
              <a:avLst/>
              <a:gdLst/>
              <a:ahLst/>
              <a:cxnLst/>
              <a:rect l="l" t="t" r="r" b="b"/>
              <a:pathLst>
                <a:path w="1504" h="1146" extrusionOk="0">
                  <a:moveTo>
                    <a:pt x="752" y="0"/>
                  </a:moveTo>
                  <a:cubicBezTo>
                    <a:pt x="1" y="0"/>
                    <a:pt x="1" y="1145"/>
                    <a:pt x="752" y="1145"/>
                  </a:cubicBezTo>
                  <a:cubicBezTo>
                    <a:pt x="1504" y="1145"/>
                    <a:pt x="1504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10800000">
              <a:off x="5315547" y="1074649"/>
              <a:ext cx="32792" cy="24239"/>
            </a:xfrm>
            <a:custGeom>
              <a:avLst/>
              <a:gdLst/>
              <a:ahLst/>
              <a:cxnLst/>
              <a:rect l="l" t="t" r="r" b="b"/>
              <a:pathLst>
                <a:path w="1503" h="1111" extrusionOk="0">
                  <a:moveTo>
                    <a:pt x="751" y="1"/>
                  </a:moveTo>
                  <a:cubicBezTo>
                    <a:pt x="0" y="1"/>
                    <a:pt x="0" y="1110"/>
                    <a:pt x="751" y="1110"/>
                  </a:cubicBezTo>
                  <a:cubicBezTo>
                    <a:pt x="1503" y="1110"/>
                    <a:pt x="1503" y="1"/>
                    <a:pt x="7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10800000">
              <a:off x="8578354" y="3763765"/>
              <a:ext cx="32028" cy="25003"/>
            </a:xfrm>
            <a:custGeom>
              <a:avLst/>
              <a:gdLst/>
              <a:ahLst/>
              <a:cxnLst/>
              <a:rect l="l" t="t" r="r" b="b"/>
              <a:pathLst>
                <a:path w="1468" h="1146" extrusionOk="0">
                  <a:moveTo>
                    <a:pt x="752" y="1"/>
                  </a:moveTo>
                  <a:cubicBezTo>
                    <a:pt x="1" y="1"/>
                    <a:pt x="1" y="1146"/>
                    <a:pt x="752" y="1146"/>
                  </a:cubicBezTo>
                  <a:cubicBezTo>
                    <a:pt x="1468" y="1146"/>
                    <a:pt x="1468" y="1"/>
                    <a:pt x="7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10800000">
              <a:off x="5016582" y="482980"/>
              <a:ext cx="45293" cy="36697"/>
            </a:xfrm>
            <a:custGeom>
              <a:avLst/>
              <a:gdLst/>
              <a:ahLst/>
              <a:cxnLst/>
              <a:rect l="l" t="t" r="r" b="b"/>
              <a:pathLst>
                <a:path w="2076" h="1682" extrusionOk="0">
                  <a:moveTo>
                    <a:pt x="1038" y="0"/>
                  </a:moveTo>
                  <a:cubicBezTo>
                    <a:pt x="1" y="72"/>
                    <a:pt x="1" y="1610"/>
                    <a:pt x="1038" y="1682"/>
                  </a:cubicBezTo>
                  <a:cubicBezTo>
                    <a:pt x="2076" y="1610"/>
                    <a:pt x="2076" y="72"/>
                    <a:pt x="10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10800000">
              <a:off x="8348719" y="4623917"/>
              <a:ext cx="45293" cy="35933"/>
            </a:xfrm>
            <a:custGeom>
              <a:avLst/>
              <a:gdLst/>
              <a:ahLst/>
              <a:cxnLst/>
              <a:rect l="l" t="t" r="r" b="b"/>
              <a:pathLst>
                <a:path w="2076" h="1647" extrusionOk="0">
                  <a:moveTo>
                    <a:pt x="1038" y="0"/>
                  </a:moveTo>
                  <a:cubicBezTo>
                    <a:pt x="0" y="72"/>
                    <a:pt x="0" y="1575"/>
                    <a:pt x="1038" y="1646"/>
                  </a:cubicBezTo>
                  <a:cubicBezTo>
                    <a:pt x="2075" y="1575"/>
                    <a:pt x="2075" y="72"/>
                    <a:pt x="10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10800000">
              <a:off x="8522938" y="2123766"/>
              <a:ext cx="45293" cy="36697"/>
            </a:xfrm>
            <a:custGeom>
              <a:avLst/>
              <a:gdLst/>
              <a:ahLst/>
              <a:cxnLst/>
              <a:rect l="l" t="t" r="r" b="b"/>
              <a:pathLst>
                <a:path w="2076" h="1682" extrusionOk="0">
                  <a:moveTo>
                    <a:pt x="1038" y="0"/>
                  </a:moveTo>
                  <a:cubicBezTo>
                    <a:pt x="1" y="72"/>
                    <a:pt x="1" y="1610"/>
                    <a:pt x="1038" y="1682"/>
                  </a:cubicBezTo>
                  <a:cubicBezTo>
                    <a:pt x="2076" y="1610"/>
                    <a:pt x="2076" y="72"/>
                    <a:pt x="10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10800000">
              <a:off x="444152" y="2839621"/>
              <a:ext cx="45293" cy="36719"/>
            </a:xfrm>
            <a:custGeom>
              <a:avLst/>
              <a:gdLst/>
              <a:ahLst/>
              <a:cxnLst/>
              <a:rect l="l" t="t" r="r" b="b"/>
              <a:pathLst>
                <a:path w="2076" h="1683" extrusionOk="0">
                  <a:moveTo>
                    <a:pt x="1038" y="1"/>
                  </a:moveTo>
                  <a:cubicBezTo>
                    <a:pt x="1" y="72"/>
                    <a:pt x="1" y="1575"/>
                    <a:pt x="1038" y="1682"/>
                  </a:cubicBezTo>
                  <a:cubicBezTo>
                    <a:pt x="2076" y="1575"/>
                    <a:pt x="2076" y="72"/>
                    <a:pt x="10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10800000">
              <a:off x="7651023" y="415848"/>
              <a:ext cx="45293" cy="36719"/>
            </a:xfrm>
            <a:custGeom>
              <a:avLst/>
              <a:gdLst/>
              <a:ahLst/>
              <a:cxnLst/>
              <a:rect l="l" t="t" r="r" b="b"/>
              <a:pathLst>
                <a:path w="2076" h="1683" extrusionOk="0">
                  <a:moveTo>
                    <a:pt x="1038" y="1"/>
                  </a:moveTo>
                  <a:cubicBezTo>
                    <a:pt x="0" y="72"/>
                    <a:pt x="0" y="1611"/>
                    <a:pt x="1038" y="1682"/>
                  </a:cubicBezTo>
                  <a:cubicBezTo>
                    <a:pt x="2075" y="1611"/>
                    <a:pt x="2075" y="72"/>
                    <a:pt x="10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10800000">
              <a:off x="7343216" y="4682359"/>
              <a:ext cx="32814" cy="24239"/>
            </a:xfrm>
            <a:custGeom>
              <a:avLst/>
              <a:gdLst/>
              <a:ahLst/>
              <a:cxnLst/>
              <a:rect l="l" t="t" r="r" b="b"/>
              <a:pathLst>
                <a:path w="1504" h="1111" extrusionOk="0">
                  <a:moveTo>
                    <a:pt x="752" y="1"/>
                  </a:moveTo>
                  <a:cubicBezTo>
                    <a:pt x="1" y="1"/>
                    <a:pt x="1" y="1110"/>
                    <a:pt x="752" y="1110"/>
                  </a:cubicBezTo>
                  <a:cubicBezTo>
                    <a:pt x="1504" y="1110"/>
                    <a:pt x="1504" y="1"/>
                    <a:pt x="7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10800000">
              <a:off x="8239481" y="4243210"/>
              <a:ext cx="20312" cy="17214"/>
            </a:xfrm>
            <a:custGeom>
              <a:avLst/>
              <a:gdLst/>
              <a:ahLst/>
              <a:cxnLst/>
              <a:rect l="l" t="t" r="r" b="b"/>
              <a:pathLst>
                <a:path w="931" h="789" extrusionOk="0">
                  <a:moveTo>
                    <a:pt x="466" y="1"/>
                  </a:moveTo>
                  <a:cubicBezTo>
                    <a:pt x="1" y="37"/>
                    <a:pt x="1" y="716"/>
                    <a:pt x="466" y="788"/>
                  </a:cubicBezTo>
                  <a:cubicBezTo>
                    <a:pt x="931" y="716"/>
                    <a:pt x="931" y="37"/>
                    <a:pt x="4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 rot="10800000">
              <a:off x="8254789" y="1523906"/>
              <a:ext cx="20312" cy="16407"/>
            </a:xfrm>
            <a:custGeom>
              <a:avLst/>
              <a:gdLst/>
              <a:ahLst/>
              <a:cxnLst/>
              <a:rect l="l" t="t" r="r" b="b"/>
              <a:pathLst>
                <a:path w="931" h="752" extrusionOk="0">
                  <a:moveTo>
                    <a:pt x="465" y="0"/>
                  </a:moveTo>
                  <a:cubicBezTo>
                    <a:pt x="0" y="36"/>
                    <a:pt x="0" y="716"/>
                    <a:pt x="465" y="752"/>
                  </a:cubicBezTo>
                  <a:cubicBezTo>
                    <a:pt x="931" y="716"/>
                    <a:pt x="931" y="36"/>
                    <a:pt x="4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 rot="10800000">
              <a:off x="3316941" y="294961"/>
              <a:ext cx="21098" cy="17192"/>
            </a:xfrm>
            <a:custGeom>
              <a:avLst/>
              <a:gdLst/>
              <a:ahLst/>
              <a:cxnLst/>
              <a:rect l="l" t="t" r="r" b="b"/>
              <a:pathLst>
                <a:path w="967" h="788" extrusionOk="0">
                  <a:moveTo>
                    <a:pt x="501" y="0"/>
                  </a:moveTo>
                  <a:cubicBezTo>
                    <a:pt x="0" y="72"/>
                    <a:pt x="0" y="751"/>
                    <a:pt x="501" y="787"/>
                  </a:cubicBezTo>
                  <a:cubicBezTo>
                    <a:pt x="966" y="751"/>
                    <a:pt x="966" y="72"/>
                    <a:pt x="5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 rot="10800000">
              <a:off x="508636" y="3901914"/>
              <a:ext cx="20312" cy="17192"/>
            </a:xfrm>
            <a:custGeom>
              <a:avLst/>
              <a:gdLst/>
              <a:ahLst/>
              <a:cxnLst/>
              <a:rect l="l" t="t" r="r" b="b"/>
              <a:pathLst>
                <a:path w="931" h="788" extrusionOk="0">
                  <a:moveTo>
                    <a:pt x="465" y="0"/>
                  </a:moveTo>
                  <a:cubicBezTo>
                    <a:pt x="0" y="72"/>
                    <a:pt x="0" y="751"/>
                    <a:pt x="465" y="787"/>
                  </a:cubicBezTo>
                  <a:cubicBezTo>
                    <a:pt x="931" y="751"/>
                    <a:pt x="931" y="72"/>
                    <a:pt x="4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 rot="10800000">
              <a:off x="8615030" y="2913712"/>
              <a:ext cx="20334" cy="17192"/>
            </a:xfrm>
            <a:custGeom>
              <a:avLst/>
              <a:gdLst/>
              <a:ahLst/>
              <a:cxnLst/>
              <a:rect l="l" t="t" r="r" b="b"/>
              <a:pathLst>
                <a:path w="932" h="788" extrusionOk="0">
                  <a:moveTo>
                    <a:pt x="466" y="1"/>
                  </a:moveTo>
                  <a:cubicBezTo>
                    <a:pt x="1" y="36"/>
                    <a:pt x="1" y="716"/>
                    <a:pt x="466" y="788"/>
                  </a:cubicBezTo>
                  <a:cubicBezTo>
                    <a:pt x="931" y="716"/>
                    <a:pt x="931" y="36"/>
                    <a:pt x="4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 rot="10800000">
              <a:off x="1239088" y="197291"/>
              <a:ext cx="45293" cy="36697"/>
            </a:xfrm>
            <a:custGeom>
              <a:avLst/>
              <a:gdLst/>
              <a:ahLst/>
              <a:cxnLst/>
              <a:rect l="l" t="t" r="r" b="b"/>
              <a:pathLst>
                <a:path w="2076" h="1682" extrusionOk="0">
                  <a:moveTo>
                    <a:pt x="1038" y="0"/>
                  </a:moveTo>
                  <a:cubicBezTo>
                    <a:pt x="1" y="72"/>
                    <a:pt x="1" y="1610"/>
                    <a:pt x="1038" y="1682"/>
                  </a:cubicBezTo>
                  <a:cubicBezTo>
                    <a:pt x="2076" y="1610"/>
                    <a:pt x="2076" y="72"/>
                    <a:pt x="10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 rot="10800000">
              <a:off x="513739" y="435631"/>
              <a:ext cx="20312" cy="16407"/>
            </a:xfrm>
            <a:custGeom>
              <a:avLst/>
              <a:gdLst/>
              <a:ahLst/>
              <a:cxnLst/>
              <a:rect l="l" t="t" r="r" b="b"/>
              <a:pathLst>
                <a:path w="931" h="752" extrusionOk="0">
                  <a:moveTo>
                    <a:pt x="465" y="0"/>
                  </a:moveTo>
                  <a:cubicBezTo>
                    <a:pt x="0" y="36"/>
                    <a:pt x="0" y="716"/>
                    <a:pt x="465" y="752"/>
                  </a:cubicBezTo>
                  <a:cubicBezTo>
                    <a:pt x="931" y="716"/>
                    <a:pt x="931" y="36"/>
                    <a:pt x="4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4"/>
          <p:cNvSpPr txBox="1">
            <a:spLocks noGrp="1"/>
          </p:cNvSpPr>
          <p:nvPr>
            <p:ph type="body" idx="1"/>
          </p:nvPr>
        </p:nvSpPr>
        <p:spPr>
          <a:xfrm>
            <a:off x="720000" y="1106225"/>
            <a:ext cx="7457700" cy="36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32" name="Google Shape;132;p4"/>
          <p:cNvSpPr txBox="1">
            <a:spLocks noGrp="1"/>
          </p:cNvSpPr>
          <p:nvPr>
            <p:ph type="title"/>
          </p:nvPr>
        </p:nvSpPr>
        <p:spPr>
          <a:xfrm>
            <a:off x="720000" y="453325"/>
            <a:ext cx="77040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oogle Shape;134;p5"/>
          <p:cNvGrpSpPr/>
          <p:nvPr/>
        </p:nvGrpSpPr>
        <p:grpSpPr>
          <a:xfrm>
            <a:off x="0" y="0"/>
            <a:ext cx="9144000" cy="5143600"/>
            <a:chOff x="0" y="0"/>
            <a:chExt cx="9144000" cy="5143600"/>
          </a:xfrm>
        </p:grpSpPr>
        <p:grpSp>
          <p:nvGrpSpPr>
            <p:cNvPr id="135" name="Google Shape;135;p5"/>
            <p:cNvGrpSpPr/>
            <p:nvPr/>
          </p:nvGrpSpPr>
          <p:grpSpPr>
            <a:xfrm>
              <a:off x="0" y="0"/>
              <a:ext cx="9144000" cy="5143600"/>
              <a:chOff x="0" y="0"/>
              <a:chExt cx="9144000" cy="5143600"/>
            </a:xfrm>
          </p:grpSpPr>
          <p:sp>
            <p:nvSpPr>
              <p:cNvPr id="136" name="Google Shape;136;p5"/>
              <p:cNvSpPr/>
              <p:nvPr/>
            </p:nvSpPr>
            <p:spPr>
              <a:xfrm>
                <a:off x="0" y="0"/>
                <a:ext cx="9144000" cy="1494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5"/>
              <p:cNvSpPr/>
              <p:nvPr/>
            </p:nvSpPr>
            <p:spPr>
              <a:xfrm>
                <a:off x="0" y="4994200"/>
                <a:ext cx="9144000" cy="1494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8" name="Google Shape;138;p5"/>
              <p:cNvGrpSpPr/>
              <p:nvPr/>
            </p:nvGrpSpPr>
            <p:grpSpPr>
              <a:xfrm>
                <a:off x="0" y="4650"/>
                <a:ext cx="9144000" cy="5134200"/>
                <a:chOff x="0" y="2363"/>
                <a:chExt cx="9144000" cy="5134200"/>
              </a:xfrm>
            </p:grpSpPr>
            <p:sp>
              <p:nvSpPr>
                <p:cNvPr id="139" name="Google Shape;139;p5"/>
                <p:cNvSpPr/>
                <p:nvPr/>
              </p:nvSpPr>
              <p:spPr>
                <a:xfrm rot="-5400000">
                  <a:off x="-2492400" y="2494763"/>
                  <a:ext cx="5134200" cy="1494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" name="Google Shape;140;p5"/>
                <p:cNvSpPr/>
                <p:nvPr/>
              </p:nvSpPr>
              <p:spPr>
                <a:xfrm rot="-5400000">
                  <a:off x="6502200" y="2494763"/>
                  <a:ext cx="5134200" cy="1494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41" name="Google Shape;141;p5"/>
            <p:cNvSpPr/>
            <p:nvPr/>
          </p:nvSpPr>
          <p:spPr>
            <a:xfrm>
              <a:off x="144600" y="146700"/>
              <a:ext cx="8854800" cy="48501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" name="Google Shape;142;p5"/>
          <p:cNvGrpSpPr/>
          <p:nvPr/>
        </p:nvGrpSpPr>
        <p:grpSpPr>
          <a:xfrm rot="10800000">
            <a:off x="194916" y="204525"/>
            <a:ext cx="8754159" cy="4734450"/>
            <a:chOff x="194935" y="204525"/>
            <a:chExt cx="8754159" cy="4734450"/>
          </a:xfrm>
        </p:grpSpPr>
        <p:sp>
          <p:nvSpPr>
            <p:cNvPr id="143" name="Google Shape;143;p5"/>
            <p:cNvSpPr/>
            <p:nvPr/>
          </p:nvSpPr>
          <p:spPr>
            <a:xfrm>
              <a:off x="7259245" y="204525"/>
              <a:ext cx="1689850" cy="2492025"/>
            </a:xfrm>
            <a:custGeom>
              <a:avLst/>
              <a:gdLst/>
              <a:ahLst/>
              <a:cxnLst/>
              <a:rect l="l" t="t" r="r" b="b"/>
              <a:pathLst>
                <a:path w="67594" h="99681" extrusionOk="0">
                  <a:moveTo>
                    <a:pt x="14165" y="0"/>
                  </a:moveTo>
                  <a:cubicBezTo>
                    <a:pt x="11875" y="2154"/>
                    <a:pt x="1652" y="9242"/>
                    <a:pt x="425" y="12924"/>
                  </a:cubicBezTo>
                  <a:cubicBezTo>
                    <a:pt x="-802" y="16606"/>
                    <a:pt x="426" y="20167"/>
                    <a:pt x="6805" y="22094"/>
                  </a:cubicBezTo>
                  <a:cubicBezTo>
                    <a:pt x="13185" y="24021"/>
                    <a:pt x="34582" y="19303"/>
                    <a:pt x="38702" y="24486"/>
                  </a:cubicBezTo>
                  <a:cubicBezTo>
                    <a:pt x="42822" y="29669"/>
                    <a:pt x="28335" y="46682"/>
                    <a:pt x="31525" y="53194"/>
                  </a:cubicBezTo>
                  <a:cubicBezTo>
                    <a:pt x="34715" y="59707"/>
                    <a:pt x="51830" y="55813"/>
                    <a:pt x="57841" y="63561"/>
                  </a:cubicBezTo>
                  <a:cubicBezTo>
                    <a:pt x="63853" y="71309"/>
                    <a:pt x="65969" y="93661"/>
                    <a:pt x="67594" y="99681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dash"/>
              <a:round/>
              <a:headEnd type="none" w="med" len="med"/>
              <a:tailEnd type="none" w="med" len="med"/>
            </a:ln>
          </p:spPr>
        </p:sp>
        <p:sp>
          <p:nvSpPr>
            <p:cNvPr id="144" name="Google Shape;144;p5"/>
            <p:cNvSpPr/>
            <p:nvPr/>
          </p:nvSpPr>
          <p:spPr>
            <a:xfrm>
              <a:off x="194935" y="2446950"/>
              <a:ext cx="1335725" cy="2492025"/>
            </a:xfrm>
            <a:custGeom>
              <a:avLst/>
              <a:gdLst/>
              <a:ahLst/>
              <a:cxnLst/>
              <a:rect l="l" t="t" r="r" b="b"/>
              <a:pathLst>
                <a:path w="53429" h="99681" extrusionOk="0">
                  <a:moveTo>
                    <a:pt x="53429" y="99681"/>
                  </a:moveTo>
                  <a:cubicBezTo>
                    <a:pt x="50735" y="96730"/>
                    <a:pt x="38809" y="87991"/>
                    <a:pt x="37265" y="81973"/>
                  </a:cubicBezTo>
                  <a:cubicBezTo>
                    <a:pt x="35721" y="75956"/>
                    <a:pt x="46735" y="66642"/>
                    <a:pt x="44163" y="63576"/>
                  </a:cubicBezTo>
                  <a:cubicBezTo>
                    <a:pt x="41591" y="60510"/>
                    <a:pt x="25623" y="67497"/>
                    <a:pt x="21835" y="63576"/>
                  </a:cubicBezTo>
                  <a:cubicBezTo>
                    <a:pt x="18047" y="59655"/>
                    <a:pt x="24161" y="45900"/>
                    <a:pt x="21436" y="40052"/>
                  </a:cubicBezTo>
                  <a:cubicBezTo>
                    <a:pt x="18711" y="34204"/>
                    <a:pt x="9060" y="35164"/>
                    <a:pt x="5487" y="28489"/>
                  </a:cubicBezTo>
                  <a:cubicBezTo>
                    <a:pt x="1914" y="21814"/>
                    <a:pt x="915" y="4748"/>
                    <a:pt x="0" y="0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  <p:grpSp>
        <p:nvGrpSpPr>
          <p:cNvPr id="145" name="Google Shape;145;p5"/>
          <p:cNvGrpSpPr/>
          <p:nvPr/>
        </p:nvGrpSpPr>
        <p:grpSpPr>
          <a:xfrm>
            <a:off x="731400" y="1231009"/>
            <a:ext cx="7681199" cy="3405803"/>
            <a:chOff x="801224" y="1231009"/>
            <a:chExt cx="7681199" cy="3405803"/>
          </a:xfrm>
        </p:grpSpPr>
        <p:sp>
          <p:nvSpPr>
            <p:cNvPr id="146" name="Google Shape;146;p5"/>
            <p:cNvSpPr/>
            <p:nvPr/>
          </p:nvSpPr>
          <p:spPr>
            <a:xfrm rot="10800000">
              <a:off x="3899317" y="4208156"/>
              <a:ext cx="63249" cy="48413"/>
            </a:xfrm>
            <a:custGeom>
              <a:avLst/>
              <a:gdLst/>
              <a:ahLst/>
              <a:cxnLst/>
              <a:rect l="l" t="t" r="r" b="b"/>
              <a:pathLst>
                <a:path w="2899" h="2219" extrusionOk="0">
                  <a:moveTo>
                    <a:pt x="1467" y="0"/>
                  </a:moveTo>
                  <a:cubicBezTo>
                    <a:pt x="0" y="0"/>
                    <a:pt x="0" y="2219"/>
                    <a:pt x="1467" y="2219"/>
                  </a:cubicBezTo>
                  <a:cubicBezTo>
                    <a:pt x="2898" y="2219"/>
                    <a:pt x="2898" y="0"/>
                    <a:pt x="1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5"/>
            <p:cNvSpPr/>
            <p:nvPr/>
          </p:nvSpPr>
          <p:spPr>
            <a:xfrm rot="5400000">
              <a:off x="901014" y="1571784"/>
              <a:ext cx="63249" cy="49198"/>
            </a:xfrm>
            <a:custGeom>
              <a:avLst/>
              <a:gdLst/>
              <a:ahLst/>
              <a:cxnLst/>
              <a:rect l="l" t="t" r="r" b="b"/>
              <a:pathLst>
                <a:path w="2899" h="2255" extrusionOk="0">
                  <a:moveTo>
                    <a:pt x="1467" y="0"/>
                  </a:moveTo>
                  <a:cubicBezTo>
                    <a:pt x="1" y="0"/>
                    <a:pt x="1" y="2254"/>
                    <a:pt x="1467" y="2254"/>
                  </a:cubicBezTo>
                  <a:cubicBezTo>
                    <a:pt x="2899" y="2254"/>
                    <a:pt x="2899" y="0"/>
                    <a:pt x="1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5"/>
            <p:cNvSpPr/>
            <p:nvPr/>
          </p:nvSpPr>
          <p:spPr>
            <a:xfrm rot="5400000">
              <a:off x="794199" y="2051820"/>
              <a:ext cx="63249" cy="49198"/>
            </a:xfrm>
            <a:custGeom>
              <a:avLst/>
              <a:gdLst/>
              <a:ahLst/>
              <a:cxnLst/>
              <a:rect l="l" t="t" r="r" b="b"/>
              <a:pathLst>
                <a:path w="2899" h="2255" extrusionOk="0">
                  <a:moveTo>
                    <a:pt x="1467" y="1"/>
                  </a:moveTo>
                  <a:cubicBezTo>
                    <a:pt x="0" y="1"/>
                    <a:pt x="0" y="2255"/>
                    <a:pt x="1467" y="2255"/>
                  </a:cubicBezTo>
                  <a:cubicBezTo>
                    <a:pt x="2898" y="2255"/>
                    <a:pt x="2898" y="1"/>
                    <a:pt x="14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5"/>
            <p:cNvSpPr/>
            <p:nvPr/>
          </p:nvSpPr>
          <p:spPr>
            <a:xfrm rot="10800000">
              <a:off x="1124008" y="3234909"/>
              <a:ext cx="32814" cy="24217"/>
            </a:xfrm>
            <a:custGeom>
              <a:avLst/>
              <a:gdLst/>
              <a:ahLst/>
              <a:cxnLst/>
              <a:rect l="l" t="t" r="r" b="b"/>
              <a:pathLst>
                <a:path w="1504" h="1110" extrusionOk="0">
                  <a:moveTo>
                    <a:pt x="752" y="1"/>
                  </a:moveTo>
                  <a:cubicBezTo>
                    <a:pt x="1" y="1"/>
                    <a:pt x="1" y="1110"/>
                    <a:pt x="752" y="1110"/>
                  </a:cubicBezTo>
                  <a:cubicBezTo>
                    <a:pt x="1503" y="1110"/>
                    <a:pt x="1503" y="1"/>
                    <a:pt x="7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5"/>
            <p:cNvSpPr/>
            <p:nvPr/>
          </p:nvSpPr>
          <p:spPr>
            <a:xfrm rot="10800000">
              <a:off x="5990969" y="4380310"/>
              <a:ext cx="32814" cy="25003"/>
            </a:xfrm>
            <a:custGeom>
              <a:avLst/>
              <a:gdLst/>
              <a:ahLst/>
              <a:cxnLst/>
              <a:rect l="l" t="t" r="r" b="b"/>
              <a:pathLst>
                <a:path w="1504" h="1146" extrusionOk="0">
                  <a:moveTo>
                    <a:pt x="752" y="0"/>
                  </a:moveTo>
                  <a:cubicBezTo>
                    <a:pt x="1" y="0"/>
                    <a:pt x="1" y="1145"/>
                    <a:pt x="752" y="1145"/>
                  </a:cubicBezTo>
                  <a:cubicBezTo>
                    <a:pt x="1504" y="1145"/>
                    <a:pt x="1504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5"/>
            <p:cNvSpPr/>
            <p:nvPr/>
          </p:nvSpPr>
          <p:spPr>
            <a:xfrm rot="10800000">
              <a:off x="5251559" y="2270810"/>
              <a:ext cx="32792" cy="24239"/>
            </a:xfrm>
            <a:custGeom>
              <a:avLst/>
              <a:gdLst/>
              <a:ahLst/>
              <a:cxnLst/>
              <a:rect l="l" t="t" r="r" b="b"/>
              <a:pathLst>
                <a:path w="1503" h="1111" extrusionOk="0">
                  <a:moveTo>
                    <a:pt x="751" y="1"/>
                  </a:moveTo>
                  <a:cubicBezTo>
                    <a:pt x="0" y="1"/>
                    <a:pt x="0" y="1110"/>
                    <a:pt x="751" y="1110"/>
                  </a:cubicBezTo>
                  <a:cubicBezTo>
                    <a:pt x="1503" y="1110"/>
                    <a:pt x="1503" y="1"/>
                    <a:pt x="7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5"/>
            <p:cNvSpPr/>
            <p:nvPr/>
          </p:nvSpPr>
          <p:spPr>
            <a:xfrm rot="10800000">
              <a:off x="8133366" y="3816926"/>
              <a:ext cx="32028" cy="25003"/>
            </a:xfrm>
            <a:custGeom>
              <a:avLst/>
              <a:gdLst/>
              <a:ahLst/>
              <a:cxnLst/>
              <a:rect l="l" t="t" r="r" b="b"/>
              <a:pathLst>
                <a:path w="1468" h="1146" extrusionOk="0">
                  <a:moveTo>
                    <a:pt x="752" y="1"/>
                  </a:moveTo>
                  <a:cubicBezTo>
                    <a:pt x="1" y="1"/>
                    <a:pt x="1" y="1146"/>
                    <a:pt x="752" y="1146"/>
                  </a:cubicBezTo>
                  <a:cubicBezTo>
                    <a:pt x="1468" y="1146"/>
                    <a:pt x="1468" y="1"/>
                    <a:pt x="7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5"/>
            <p:cNvSpPr/>
            <p:nvPr/>
          </p:nvSpPr>
          <p:spPr>
            <a:xfrm rot="10800000">
              <a:off x="4952594" y="1679141"/>
              <a:ext cx="45293" cy="36697"/>
            </a:xfrm>
            <a:custGeom>
              <a:avLst/>
              <a:gdLst/>
              <a:ahLst/>
              <a:cxnLst/>
              <a:rect l="l" t="t" r="r" b="b"/>
              <a:pathLst>
                <a:path w="2076" h="1682" extrusionOk="0">
                  <a:moveTo>
                    <a:pt x="1038" y="0"/>
                  </a:moveTo>
                  <a:cubicBezTo>
                    <a:pt x="1" y="72"/>
                    <a:pt x="1" y="1610"/>
                    <a:pt x="1038" y="1682"/>
                  </a:cubicBezTo>
                  <a:cubicBezTo>
                    <a:pt x="2076" y="1610"/>
                    <a:pt x="2076" y="72"/>
                    <a:pt x="10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5"/>
            <p:cNvSpPr/>
            <p:nvPr/>
          </p:nvSpPr>
          <p:spPr>
            <a:xfrm rot="10800000">
              <a:off x="8437131" y="4600878"/>
              <a:ext cx="45293" cy="35933"/>
            </a:xfrm>
            <a:custGeom>
              <a:avLst/>
              <a:gdLst/>
              <a:ahLst/>
              <a:cxnLst/>
              <a:rect l="l" t="t" r="r" b="b"/>
              <a:pathLst>
                <a:path w="2076" h="1647" extrusionOk="0">
                  <a:moveTo>
                    <a:pt x="1038" y="0"/>
                  </a:moveTo>
                  <a:cubicBezTo>
                    <a:pt x="0" y="72"/>
                    <a:pt x="0" y="1575"/>
                    <a:pt x="1038" y="1646"/>
                  </a:cubicBezTo>
                  <a:cubicBezTo>
                    <a:pt x="2075" y="1575"/>
                    <a:pt x="2075" y="72"/>
                    <a:pt x="10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5"/>
            <p:cNvSpPr/>
            <p:nvPr/>
          </p:nvSpPr>
          <p:spPr>
            <a:xfrm rot="10800000">
              <a:off x="8077950" y="2176926"/>
              <a:ext cx="45293" cy="36697"/>
            </a:xfrm>
            <a:custGeom>
              <a:avLst/>
              <a:gdLst/>
              <a:ahLst/>
              <a:cxnLst/>
              <a:rect l="l" t="t" r="r" b="b"/>
              <a:pathLst>
                <a:path w="2076" h="1682" extrusionOk="0">
                  <a:moveTo>
                    <a:pt x="1038" y="0"/>
                  </a:moveTo>
                  <a:cubicBezTo>
                    <a:pt x="1" y="72"/>
                    <a:pt x="1" y="1610"/>
                    <a:pt x="1038" y="1682"/>
                  </a:cubicBezTo>
                  <a:cubicBezTo>
                    <a:pt x="2076" y="1610"/>
                    <a:pt x="2076" y="72"/>
                    <a:pt x="10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5"/>
            <p:cNvSpPr/>
            <p:nvPr/>
          </p:nvSpPr>
          <p:spPr>
            <a:xfrm rot="10800000">
              <a:off x="913564" y="2816581"/>
              <a:ext cx="45293" cy="36719"/>
            </a:xfrm>
            <a:custGeom>
              <a:avLst/>
              <a:gdLst/>
              <a:ahLst/>
              <a:cxnLst/>
              <a:rect l="l" t="t" r="r" b="b"/>
              <a:pathLst>
                <a:path w="2076" h="1683" extrusionOk="0">
                  <a:moveTo>
                    <a:pt x="1038" y="1"/>
                  </a:moveTo>
                  <a:cubicBezTo>
                    <a:pt x="1" y="72"/>
                    <a:pt x="1" y="1575"/>
                    <a:pt x="1038" y="1682"/>
                  </a:cubicBezTo>
                  <a:cubicBezTo>
                    <a:pt x="2076" y="1575"/>
                    <a:pt x="2076" y="72"/>
                    <a:pt x="10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5"/>
            <p:cNvSpPr/>
            <p:nvPr/>
          </p:nvSpPr>
          <p:spPr>
            <a:xfrm rot="10800000">
              <a:off x="6444035" y="1231009"/>
              <a:ext cx="45293" cy="36719"/>
            </a:xfrm>
            <a:custGeom>
              <a:avLst/>
              <a:gdLst/>
              <a:ahLst/>
              <a:cxnLst/>
              <a:rect l="l" t="t" r="r" b="b"/>
              <a:pathLst>
                <a:path w="2076" h="1683" extrusionOk="0">
                  <a:moveTo>
                    <a:pt x="1038" y="1"/>
                  </a:moveTo>
                  <a:cubicBezTo>
                    <a:pt x="0" y="72"/>
                    <a:pt x="0" y="1611"/>
                    <a:pt x="1038" y="1682"/>
                  </a:cubicBezTo>
                  <a:cubicBezTo>
                    <a:pt x="2075" y="1611"/>
                    <a:pt x="2075" y="72"/>
                    <a:pt x="10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5"/>
            <p:cNvSpPr/>
            <p:nvPr/>
          </p:nvSpPr>
          <p:spPr>
            <a:xfrm rot="10800000">
              <a:off x="7136796" y="4583120"/>
              <a:ext cx="32814" cy="24239"/>
            </a:xfrm>
            <a:custGeom>
              <a:avLst/>
              <a:gdLst/>
              <a:ahLst/>
              <a:cxnLst/>
              <a:rect l="l" t="t" r="r" b="b"/>
              <a:pathLst>
                <a:path w="1504" h="1111" extrusionOk="0">
                  <a:moveTo>
                    <a:pt x="752" y="1"/>
                  </a:moveTo>
                  <a:cubicBezTo>
                    <a:pt x="1" y="1"/>
                    <a:pt x="1" y="1110"/>
                    <a:pt x="752" y="1110"/>
                  </a:cubicBezTo>
                  <a:cubicBezTo>
                    <a:pt x="1504" y="1110"/>
                    <a:pt x="1504" y="1"/>
                    <a:pt x="7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5"/>
            <p:cNvSpPr/>
            <p:nvPr/>
          </p:nvSpPr>
          <p:spPr>
            <a:xfrm rot="10800000">
              <a:off x="4365493" y="4220170"/>
              <a:ext cx="20312" cy="17214"/>
            </a:xfrm>
            <a:custGeom>
              <a:avLst/>
              <a:gdLst/>
              <a:ahLst/>
              <a:cxnLst/>
              <a:rect l="l" t="t" r="r" b="b"/>
              <a:pathLst>
                <a:path w="931" h="789" extrusionOk="0">
                  <a:moveTo>
                    <a:pt x="466" y="1"/>
                  </a:moveTo>
                  <a:cubicBezTo>
                    <a:pt x="1" y="37"/>
                    <a:pt x="1" y="716"/>
                    <a:pt x="466" y="788"/>
                  </a:cubicBezTo>
                  <a:cubicBezTo>
                    <a:pt x="931" y="716"/>
                    <a:pt x="931" y="37"/>
                    <a:pt x="4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5"/>
            <p:cNvSpPr/>
            <p:nvPr/>
          </p:nvSpPr>
          <p:spPr>
            <a:xfrm rot="10800000">
              <a:off x="5904801" y="1729466"/>
              <a:ext cx="20312" cy="16407"/>
            </a:xfrm>
            <a:custGeom>
              <a:avLst/>
              <a:gdLst/>
              <a:ahLst/>
              <a:cxnLst/>
              <a:rect l="l" t="t" r="r" b="b"/>
              <a:pathLst>
                <a:path w="931" h="752" extrusionOk="0">
                  <a:moveTo>
                    <a:pt x="465" y="0"/>
                  </a:moveTo>
                  <a:cubicBezTo>
                    <a:pt x="0" y="36"/>
                    <a:pt x="0" y="716"/>
                    <a:pt x="465" y="752"/>
                  </a:cubicBezTo>
                  <a:cubicBezTo>
                    <a:pt x="931" y="716"/>
                    <a:pt x="931" y="36"/>
                    <a:pt x="4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5"/>
            <p:cNvSpPr/>
            <p:nvPr/>
          </p:nvSpPr>
          <p:spPr>
            <a:xfrm rot="10800000">
              <a:off x="4853153" y="2100722"/>
              <a:ext cx="21098" cy="17192"/>
            </a:xfrm>
            <a:custGeom>
              <a:avLst/>
              <a:gdLst/>
              <a:ahLst/>
              <a:cxnLst/>
              <a:rect l="l" t="t" r="r" b="b"/>
              <a:pathLst>
                <a:path w="967" h="788" extrusionOk="0">
                  <a:moveTo>
                    <a:pt x="501" y="0"/>
                  </a:moveTo>
                  <a:cubicBezTo>
                    <a:pt x="0" y="72"/>
                    <a:pt x="0" y="751"/>
                    <a:pt x="501" y="787"/>
                  </a:cubicBezTo>
                  <a:cubicBezTo>
                    <a:pt x="966" y="751"/>
                    <a:pt x="966" y="72"/>
                    <a:pt x="5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5"/>
            <p:cNvSpPr/>
            <p:nvPr/>
          </p:nvSpPr>
          <p:spPr>
            <a:xfrm rot="10800000">
              <a:off x="8170042" y="2966872"/>
              <a:ext cx="20334" cy="17192"/>
            </a:xfrm>
            <a:custGeom>
              <a:avLst/>
              <a:gdLst/>
              <a:ahLst/>
              <a:cxnLst/>
              <a:rect l="l" t="t" r="r" b="b"/>
              <a:pathLst>
                <a:path w="932" h="788" extrusionOk="0">
                  <a:moveTo>
                    <a:pt x="466" y="1"/>
                  </a:moveTo>
                  <a:cubicBezTo>
                    <a:pt x="1" y="36"/>
                    <a:pt x="1" y="716"/>
                    <a:pt x="466" y="788"/>
                  </a:cubicBezTo>
                  <a:cubicBezTo>
                    <a:pt x="931" y="716"/>
                    <a:pt x="931" y="36"/>
                    <a:pt x="4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5"/>
            <p:cNvSpPr/>
            <p:nvPr/>
          </p:nvSpPr>
          <p:spPr>
            <a:xfrm rot="10800000">
              <a:off x="2089500" y="1393451"/>
              <a:ext cx="45293" cy="36697"/>
            </a:xfrm>
            <a:custGeom>
              <a:avLst/>
              <a:gdLst/>
              <a:ahLst/>
              <a:cxnLst/>
              <a:rect l="l" t="t" r="r" b="b"/>
              <a:pathLst>
                <a:path w="2076" h="1682" extrusionOk="0">
                  <a:moveTo>
                    <a:pt x="1038" y="0"/>
                  </a:moveTo>
                  <a:cubicBezTo>
                    <a:pt x="1" y="72"/>
                    <a:pt x="1" y="1610"/>
                    <a:pt x="1038" y="1682"/>
                  </a:cubicBezTo>
                  <a:cubicBezTo>
                    <a:pt x="2076" y="1610"/>
                    <a:pt x="2076" y="72"/>
                    <a:pt x="10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5"/>
            <p:cNvSpPr/>
            <p:nvPr/>
          </p:nvSpPr>
          <p:spPr>
            <a:xfrm rot="10800000">
              <a:off x="1364151" y="1631791"/>
              <a:ext cx="20312" cy="16407"/>
            </a:xfrm>
            <a:custGeom>
              <a:avLst/>
              <a:gdLst/>
              <a:ahLst/>
              <a:cxnLst/>
              <a:rect l="l" t="t" r="r" b="b"/>
              <a:pathLst>
                <a:path w="931" h="752" extrusionOk="0">
                  <a:moveTo>
                    <a:pt x="465" y="0"/>
                  </a:moveTo>
                  <a:cubicBezTo>
                    <a:pt x="0" y="36"/>
                    <a:pt x="0" y="716"/>
                    <a:pt x="465" y="752"/>
                  </a:cubicBezTo>
                  <a:cubicBezTo>
                    <a:pt x="931" y="716"/>
                    <a:pt x="931" y="36"/>
                    <a:pt x="4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4187289" y="2288741"/>
              <a:ext cx="32792" cy="24239"/>
            </a:xfrm>
            <a:custGeom>
              <a:avLst/>
              <a:gdLst/>
              <a:ahLst/>
              <a:cxnLst/>
              <a:rect l="l" t="t" r="r" b="b"/>
              <a:pathLst>
                <a:path w="1503" h="1111" extrusionOk="0">
                  <a:moveTo>
                    <a:pt x="751" y="1"/>
                  </a:moveTo>
                  <a:cubicBezTo>
                    <a:pt x="0" y="1"/>
                    <a:pt x="0" y="1110"/>
                    <a:pt x="751" y="1110"/>
                  </a:cubicBezTo>
                  <a:cubicBezTo>
                    <a:pt x="1503" y="1110"/>
                    <a:pt x="1503" y="1"/>
                    <a:pt x="7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4473753" y="2867952"/>
              <a:ext cx="45293" cy="36697"/>
            </a:xfrm>
            <a:custGeom>
              <a:avLst/>
              <a:gdLst/>
              <a:ahLst/>
              <a:cxnLst/>
              <a:rect l="l" t="t" r="r" b="b"/>
              <a:pathLst>
                <a:path w="2076" h="1682" extrusionOk="0">
                  <a:moveTo>
                    <a:pt x="1038" y="0"/>
                  </a:moveTo>
                  <a:cubicBezTo>
                    <a:pt x="1" y="72"/>
                    <a:pt x="1" y="1610"/>
                    <a:pt x="1038" y="1682"/>
                  </a:cubicBezTo>
                  <a:cubicBezTo>
                    <a:pt x="2076" y="1610"/>
                    <a:pt x="2076" y="72"/>
                    <a:pt x="10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4597390" y="2465876"/>
              <a:ext cx="21098" cy="17192"/>
            </a:xfrm>
            <a:custGeom>
              <a:avLst/>
              <a:gdLst/>
              <a:ahLst/>
              <a:cxnLst/>
              <a:rect l="l" t="t" r="r" b="b"/>
              <a:pathLst>
                <a:path w="967" h="788" extrusionOk="0">
                  <a:moveTo>
                    <a:pt x="501" y="0"/>
                  </a:moveTo>
                  <a:cubicBezTo>
                    <a:pt x="0" y="72"/>
                    <a:pt x="0" y="751"/>
                    <a:pt x="501" y="787"/>
                  </a:cubicBezTo>
                  <a:cubicBezTo>
                    <a:pt x="966" y="751"/>
                    <a:pt x="966" y="72"/>
                    <a:pt x="5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5"/>
            <p:cNvSpPr/>
            <p:nvPr/>
          </p:nvSpPr>
          <p:spPr>
            <a:xfrm rot="5400000">
              <a:off x="7472814" y="1508534"/>
              <a:ext cx="63249" cy="49198"/>
            </a:xfrm>
            <a:custGeom>
              <a:avLst/>
              <a:gdLst/>
              <a:ahLst/>
              <a:cxnLst/>
              <a:rect l="l" t="t" r="r" b="b"/>
              <a:pathLst>
                <a:path w="2899" h="2255" extrusionOk="0">
                  <a:moveTo>
                    <a:pt x="1467" y="0"/>
                  </a:moveTo>
                  <a:cubicBezTo>
                    <a:pt x="1" y="0"/>
                    <a:pt x="1" y="2254"/>
                    <a:pt x="1467" y="2254"/>
                  </a:cubicBezTo>
                  <a:cubicBezTo>
                    <a:pt x="2899" y="2254"/>
                    <a:pt x="2899" y="0"/>
                    <a:pt x="1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5"/>
            <p:cNvSpPr/>
            <p:nvPr/>
          </p:nvSpPr>
          <p:spPr>
            <a:xfrm rot="5400000">
              <a:off x="7365999" y="1988570"/>
              <a:ext cx="63249" cy="49198"/>
            </a:xfrm>
            <a:custGeom>
              <a:avLst/>
              <a:gdLst/>
              <a:ahLst/>
              <a:cxnLst/>
              <a:rect l="l" t="t" r="r" b="b"/>
              <a:pathLst>
                <a:path w="2899" h="2255" extrusionOk="0">
                  <a:moveTo>
                    <a:pt x="1467" y="1"/>
                  </a:moveTo>
                  <a:cubicBezTo>
                    <a:pt x="0" y="1"/>
                    <a:pt x="0" y="2255"/>
                    <a:pt x="1467" y="2255"/>
                  </a:cubicBezTo>
                  <a:cubicBezTo>
                    <a:pt x="2898" y="2255"/>
                    <a:pt x="2898" y="1"/>
                    <a:pt x="14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0" name="Google Shape;170;p5"/>
          <p:cNvSpPr txBox="1">
            <a:spLocks noGrp="1"/>
          </p:cNvSpPr>
          <p:nvPr>
            <p:ph type="title"/>
          </p:nvPr>
        </p:nvSpPr>
        <p:spPr>
          <a:xfrm>
            <a:off x="720000" y="453325"/>
            <a:ext cx="77040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171" name="Google Shape;171;p5"/>
          <p:cNvSpPr txBox="1">
            <a:spLocks noGrp="1"/>
          </p:cNvSpPr>
          <p:nvPr>
            <p:ph type="subTitle" idx="1"/>
          </p:nvPr>
        </p:nvSpPr>
        <p:spPr>
          <a:xfrm>
            <a:off x="1513268" y="2773100"/>
            <a:ext cx="2486100" cy="3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accent3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600" b="1">
                <a:solidFill>
                  <a:schemeClr val="accent3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600" b="1">
                <a:solidFill>
                  <a:schemeClr val="accent3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600" b="1">
                <a:solidFill>
                  <a:schemeClr val="accent3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600" b="1">
                <a:solidFill>
                  <a:schemeClr val="accent3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600" b="1">
                <a:solidFill>
                  <a:schemeClr val="accent3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600" b="1">
                <a:solidFill>
                  <a:schemeClr val="accent3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600" b="1">
                <a:solidFill>
                  <a:schemeClr val="accent3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600" b="1">
                <a:solidFill>
                  <a:schemeClr val="accent3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9pPr>
          </a:lstStyle>
          <a:p>
            <a:endParaRPr/>
          </a:p>
        </p:txBody>
      </p:sp>
      <p:sp>
        <p:nvSpPr>
          <p:cNvPr id="172" name="Google Shape;172;p5"/>
          <p:cNvSpPr txBox="1">
            <a:spLocks noGrp="1"/>
          </p:cNvSpPr>
          <p:nvPr>
            <p:ph type="subTitle" idx="2"/>
          </p:nvPr>
        </p:nvSpPr>
        <p:spPr>
          <a:xfrm>
            <a:off x="1513268" y="3220747"/>
            <a:ext cx="2486100" cy="8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5"/>
          <p:cNvSpPr txBox="1">
            <a:spLocks noGrp="1"/>
          </p:cNvSpPr>
          <p:nvPr>
            <p:ph type="subTitle" idx="3"/>
          </p:nvPr>
        </p:nvSpPr>
        <p:spPr>
          <a:xfrm>
            <a:off x="5141703" y="2773100"/>
            <a:ext cx="2486100" cy="3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accent3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600" b="1">
                <a:solidFill>
                  <a:schemeClr val="accent3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600" b="1">
                <a:solidFill>
                  <a:schemeClr val="accent3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600" b="1">
                <a:solidFill>
                  <a:schemeClr val="accent3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600" b="1">
                <a:solidFill>
                  <a:schemeClr val="accent3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600" b="1">
                <a:solidFill>
                  <a:schemeClr val="accent3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600" b="1">
                <a:solidFill>
                  <a:schemeClr val="accent3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600" b="1">
                <a:solidFill>
                  <a:schemeClr val="accent3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600" b="1">
                <a:solidFill>
                  <a:schemeClr val="accent3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9pPr>
          </a:lstStyle>
          <a:p>
            <a:endParaRPr/>
          </a:p>
        </p:txBody>
      </p:sp>
      <p:sp>
        <p:nvSpPr>
          <p:cNvPr id="174" name="Google Shape;174;p5"/>
          <p:cNvSpPr txBox="1">
            <a:spLocks noGrp="1"/>
          </p:cNvSpPr>
          <p:nvPr>
            <p:ph type="subTitle" idx="4"/>
          </p:nvPr>
        </p:nvSpPr>
        <p:spPr>
          <a:xfrm>
            <a:off x="5141703" y="3220747"/>
            <a:ext cx="2486100" cy="8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" name="Google Shape;307;p9"/>
          <p:cNvGrpSpPr/>
          <p:nvPr/>
        </p:nvGrpSpPr>
        <p:grpSpPr>
          <a:xfrm>
            <a:off x="0" y="0"/>
            <a:ext cx="9144000" cy="5143600"/>
            <a:chOff x="0" y="0"/>
            <a:chExt cx="9144000" cy="5143600"/>
          </a:xfrm>
        </p:grpSpPr>
        <p:grpSp>
          <p:nvGrpSpPr>
            <p:cNvPr id="308" name="Google Shape;308;p9"/>
            <p:cNvGrpSpPr/>
            <p:nvPr/>
          </p:nvGrpSpPr>
          <p:grpSpPr>
            <a:xfrm>
              <a:off x="0" y="0"/>
              <a:ext cx="9144000" cy="5143600"/>
              <a:chOff x="0" y="0"/>
              <a:chExt cx="9144000" cy="5143600"/>
            </a:xfrm>
          </p:grpSpPr>
          <p:sp>
            <p:nvSpPr>
              <p:cNvPr id="309" name="Google Shape;309;p9"/>
              <p:cNvSpPr/>
              <p:nvPr/>
            </p:nvSpPr>
            <p:spPr>
              <a:xfrm>
                <a:off x="0" y="0"/>
                <a:ext cx="9144000" cy="1494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9"/>
              <p:cNvSpPr/>
              <p:nvPr/>
            </p:nvSpPr>
            <p:spPr>
              <a:xfrm>
                <a:off x="0" y="4994200"/>
                <a:ext cx="9144000" cy="1494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11" name="Google Shape;311;p9"/>
              <p:cNvGrpSpPr/>
              <p:nvPr/>
            </p:nvGrpSpPr>
            <p:grpSpPr>
              <a:xfrm>
                <a:off x="0" y="4650"/>
                <a:ext cx="9144000" cy="5134200"/>
                <a:chOff x="0" y="2363"/>
                <a:chExt cx="9144000" cy="5134200"/>
              </a:xfrm>
            </p:grpSpPr>
            <p:sp>
              <p:nvSpPr>
                <p:cNvPr id="312" name="Google Shape;312;p9"/>
                <p:cNvSpPr/>
                <p:nvPr/>
              </p:nvSpPr>
              <p:spPr>
                <a:xfrm rot="-5400000">
                  <a:off x="-2492400" y="2494763"/>
                  <a:ext cx="5134200" cy="1494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" name="Google Shape;313;p9"/>
                <p:cNvSpPr/>
                <p:nvPr/>
              </p:nvSpPr>
              <p:spPr>
                <a:xfrm rot="-5400000">
                  <a:off x="6502200" y="2494763"/>
                  <a:ext cx="5134200" cy="1494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14" name="Google Shape;314;p9"/>
            <p:cNvSpPr/>
            <p:nvPr/>
          </p:nvSpPr>
          <p:spPr>
            <a:xfrm>
              <a:off x="144600" y="146700"/>
              <a:ext cx="8854800" cy="48501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9"/>
          <p:cNvGrpSpPr/>
          <p:nvPr/>
        </p:nvGrpSpPr>
        <p:grpSpPr>
          <a:xfrm flipH="1">
            <a:off x="194916" y="204525"/>
            <a:ext cx="8754159" cy="4734450"/>
            <a:chOff x="194935" y="204525"/>
            <a:chExt cx="8754159" cy="4734450"/>
          </a:xfrm>
        </p:grpSpPr>
        <p:sp>
          <p:nvSpPr>
            <p:cNvPr id="316" name="Google Shape;316;p9"/>
            <p:cNvSpPr/>
            <p:nvPr/>
          </p:nvSpPr>
          <p:spPr>
            <a:xfrm>
              <a:off x="7259245" y="204525"/>
              <a:ext cx="1689850" cy="2492025"/>
            </a:xfrm>
            <a:custGeom>
              <a:avLst/>
              <a:gdLst/>
              <a:ahLst/>
              <a:cxnLst/>
              <a:rect l="l" t="t" r="r" b="b"/>
              <a:pathLst>
                <a:path w="67594" h="99681" extrusionOk="0">
                  <a:moveTo>
                    <a:pt x="14165" y="0"/>
                  </a:moveTo>
                  <a:cubicBezTo>
                    <a:pt x="11875" y="2154"/>
                    <a:pt x="1652" y="9242"/>
                    <a:pt x="425" y="12924"/>
                  </a:cubicBezTo>
                  <a:cubicBezTo>
                    <a:pt x="-802" y="16606"/>
                    <a:pt x="426" y="20167"/>
                    <a:pt x="6805" y="22094"/>
                  </a:cubicBezTo>
                  <a:cubicBezTo>
                    <a:pt x="13185" y="24021"/>
                    <a:pt x="34582" y="19303"/>
                    <a:pt x="38702" y="24486"/>
                  </a:cubicBezTo>
                  <a:cubicBezTo>
                    <a:pt x="42822" y="29669"/>
                    <a:pt x="28335" y="46682"/>
                    <a:pt x="31525" y="53194"/>
                  </a:cubicBezTo>
                  <a:cubicBezTo>
                    <a:pt x="34715" y="59707"/>
                    <a:pt x="51830" y="55813"/>
                    <a:pt x="57841" y="63561"/>
                  </a:cubicBezTo>
                  <a:cubicBezTo>
                    <a:pt x="63853" y="71309"/>
                    <a:pt x="65969" y="93661"/>
                    <a:pt x="67594" y="99681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dash"/>
              <a:round/>
              <a:headEnd type="none" w="med" len="med"/>
              <a:tailEnd type="none" w="med" len="med"/>
            </a:ln>
          </p:spPr>
        </p:sp>
        <p:sp>
          <p:nvSpPr>
            <p:cNvPr id="317" name="Google Shape;317;p9"/>
            <p:cNvSpPr/>
            <p:nvPr/>
          </p:nvSpPr>
          <p:spPr>
            <a:xfrm>
              <a:off x="194935" y="2446950"/>
              <a:ext cx="1335725" cy="2492025"/>
            </a:xfrm>
            <a:custGeom>
              <a:avLst/>
              <a:gdLst/>
              <a:ahLst/>
              <a:cxnLst/>
              <a:rect l="l" t="t" r="r" b="b"/>
              <a:pathLst>
                <a:path w="53429" h="99681" extrusionOk="0">
                  <a:moveTo>
                    <a:pt x="53429" y="99681"/>
                  </a:moveTo>
                  <a:cubicBezTo>
                    <a:pt x="50735" y="96730"/>
                    <a:pt x="38809" y="87991"/>
                    <a:pt x="37265" y="81973"/>
                  </a:cubicBezTo>
                  <a:cubicBezTo>
                    <a:pt x="35721" y="75956"/>
                    <a:pt x="46735" y="66642"/>
                    <a:pt x="44163" y="63576"/>
                  </a:cubicBezTo>
                  <a:cubicBezTo>
                    <a:pt x="41591" y="60510"/>
                    <a:pt x="25623" y="67497"/>
                    <a:pt x="21835" y="63576"/>
                  </a:cubicBezTo>
                  <a:cubicBezTo>
                    <a:pt x="18047" y="59655"/>
                    <a:pt x="24161" y="45900"/>
                    <a:pt x="21436" y="40052"/>
                  </a:cubicBezTo>
                  <a:cubicBezTo>
                    <a:pt x="18711" y="34204"/>
                    <a:pt x="9060" y="35164"/>
                    <a:pt x="5487" y="28489"/>
                  </a:cubicBezTo>
                  <a:cubicBezTo>
                    <a:pt x="1914" y="21814"/>
                    <a:pt x="915" y="4748"/>
                    <a:pt x="0" y="0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  <p:grpSp>
        <p:nvGrpSpPr>
          <p:cNvPr id="318" name="Google Shape;318;p9"/>
          <p:cNvGrpSpPr/>
          <p:nvPr/>
        </p:nvGrpSpPr>
        <p:grpSpPr>
          <a:xfrm>
            <a:off x="689645" y="487849"/>
            <a:ext cx="7764709" cy="4167803"/>
            <a:chOff x="731400" y="469009"/>
            <a:chExt cx="7764709" cy="4167803"/>
          </a:xfrm>
        </p:grpSpPr>
        <p:sp>
          <p:nvSpPr>
            <p:cNvPr id="319" name="Google Shape;319;p9"/>
            <p:cNvSpPr/>
            <p:nvPr/>
          </p:nvSpPr>
          <p:spPr>
            <a:xfrm rot="10800000">
              <a:off x="3829493" y="4208156"/>
              <a:ext cx="63249" cy="48413"/>
            </a:xfrm>
            <a:custGeom>
              <a:avLst/>
              <a:gdLst/>
              <a:ahLst/>
              <a:cxnLst/>
              <a:rect l="l" t="t" r="r" b="b"/>
              <a:pathLst>
                <a:path w="2899" h="2219" extrusionOk="0">
                  <a:moveTo>
                    <a:pt x="1467" y="0"/>
                  </a:moveTo>
                  <a:cubicBezTo>
                    <a:pt x="0" y="0"/>
                    <a:pt x="0" y="2219"/>
                    <a:pt x="1467" y="2219"/>
                  </a:cubicBezTo>
                  <a:cubicBezTo>
                    <a:pt x="2898" y="2219"/>
                    <a:pt x="2898" y="0"/>
                    <a:pt x="1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9"/>
            <p:cNvSpPr/>
            <p:nvPr/>
          </p:nvSpPr>
          <p:spPr>
            <a:xfrm rot="5400000">
              <a:off x="2736190" y="733584"/>
              <a:ext cx="63249" cy="49198"/>
            </a:xfrm>
            <a:custGeom>
              <a:avLst/>
              <a:gdLst/>
              <a:ahLst/>
              <a:cxnLst/>
              <a:rect l="l" t="t" r="r" b="b"/>
              <a:pathLst>
                <a:path w="2899" h="2255" extrusionOk="0">
                  <a:moveTo>
                    <a:pt x="1467" y="0"/>
                  </a:moveTo>
                  <a:cubicBezTo>
                    <a:pt x="1" y="0"/>
                    <a:pt x="1" y="2254"/>
                    <a:pt x="1467" y="2254"/>
                  </a:cubicBezTo>
                  <a:cubicBezTo>
                    <a:pt x="2899" y="2254"/>
                    <a:pt x="2899" y="0"/>
                    <a:pt x="1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9"/>
            <p:cNvSpPr/>
            <p:nvPr/>
          </p:nvSpPr>
          <p:spPr>
            <a:xfrm rot="5400000">
              <a:off x="724375" y="2051820"/>
              <a:ext cx="63249" cy="49198"/>
            </a:xfrm>
            <a:custGeom>
              <a:avLst/>
              <a:gdLst/>
              <a:ahLst/>
              <a:cxnLst/>
              <a:rect l="l" t="t" r="r" b="b"/>
              <a:pathLst>
                <a:path w="2899" h="2255" extrusionOk="0">
                  <a:moveTo>
                    <a:pt x="1467" y="1"/>
                  </a:moveTo>
                  <a:cubicBezTo>
                    <a:pt x="0" y="1"/>
                    <a:pt x="0" y="2255"/>
                    <a:pt x="1467" y="2255"/>
                  </a:cubicBezTo>
                  <a:cubicBezTo>
                    <a:pt x="2898" y="2255"/>
                    <a:pt x="2898" y="1"/>
                    <a:pt x="14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9"/>
            <p:cNvSpPr/>
            <p:nvPr/>
          </p:nvSpPr>
          <p:spPr>
            <a:xfrm rot="10800000">
              <a:off x="1054183" y="3234909"/>
              <a:ext cx="32814" cy="24217"/>
            </a:xfrm>
            <a:custGeom>
              <a:avLst/>
              <a:gdLst/>
              <a:ahLst/>
              <a:cxnLst/>
              <a:rect l="l" t="t" r="r" b="b"/>
              <a:pathLst>
                <a:path w="1504" h="1110" extrusionOk="0">
                  <a:moveTo>
                    <a:pt x="752" y="1"/>
                  </a:moveTo>
                  <a:cubicBezTo>
                    <a:pt x="1" y="1"/>
                    <a:pt x="1" y="1110"/>
                    <a:pt x="752" y="1110"/>
                  </a:cubicBezTo>
                  <a:cubicBezTo>
                    <a:pt x="1503" y="1110"/>
                    <a:pt x="1503" y="1"/>
                    <a:pt x="7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9"/>
            <p:cNvSpPr/>
            <p:nvPr/>
          </p:nvSpPr>
          <p:spPr>
            <a:xfrm rot="10800000">
              <a:off x="5921144" y="4380310"/>
              <a:ext cx="32814" cy="25003"/>
            </a:xfrm>
            <a:custGeom>
              <a:avLst/>
              <a:gdLst/>
              <a:ahLst/>
              <a:cxnLst/>
              <a:rect l="l" t="t" r="r" b="b"/>
              <a:pathLst>
                <a:path w="1504" h="1146" extrusionOk="0">
                  <a:moveTo>
                    <a:pt x="752" y="0"/>
                  </a:moveTo>
                  <a:cubicBezTo>
                    <a:pt x="1" y="0"/>
                    <a:pt x="1" y="1145"/>
                    <a:pt x="752" y="1145"/>
                  </a:cubicBezTo>
                  <a:cubicBezTo>
                    <a:pt x="1504" y="1145"/>
                    <a:pt x="1504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9"/>
            <p:cNvSpPr/>
            <p:nvPr/>
          </p:nvSpPr>
          <p:spPr>
            <a:xfrm rot="10800000">
              <a:off x="5562735" y="746810"/>
              <a:ext cx="32792" cy="24239"/>
            </a:xfrm>
            <a:custGeom>
              <a:avLst/>
              <a:gdLst/>
              <a:ahLst/>
              <a:cxnLst/>
              <a:rect l="l" t="t" r="r" b="b"/>
              <a:pathLst>
                <a:path w="1503" h="1111" extrusionOk="0">
                  <a:moveTo>
                    <a:pt x="751" y="1"/>
                  </a:moveTo>
                  <a:cubicBezTo>
                    <a:pt x="0" y="1"/>
                    <a:pt x="0" y="1110"/>
                    <a:pt x="751" y="1110"/>
                  </a:cubicBezTo>
                  <a:cubicBezTo>
                    <a:pt x="1503" y="1110"/>
                    <a:pt x="1503" y="1"/>
                    <a:pt x="7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9"/>
            <p:cNvSpPr/>
            <p:nvPr/>
          </p:nvSpPr>
          <p:spPr>
            <a:xfrm rot="10800000">
              <a:off x="7834942" y="3588326"/>
              <a:ext cx="32028" cy="25003"/>
            </a:xfrm>
            <a:custGeom>
              <a:avLst/>
              <a:gdLst/>
              <a:ahLst/>
              <a:cxnLst/>
              <a:rect l="l" t="t" r="r" b="b"/>
              <a:pathLst>
                <a:path w="1468" h="1146" extrusionOk="0">
                  <a:moveTo>
                    <a:pt x="752" y="1"/>
                  </a:moveTo>
                  <a:cubicBezTo>
                    <a:pt x="1" y="1"/>
                    <a:pt x="1" y="1146"/>
                    <a:pt x="752" y="1146"/>
                  </a:cubicBezTo>
                  <a:cubicBezTo>
                    <a:pt x="1468" y="1146"/>
                    <a:pt x="1468" y="1"/>
                    <a:pt x="7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9"/>
            <p:cNvSpPr/>
            <p:nvPr/>
          </p:nvSpPr>
          <p:spPr>
            <a:xfrm rot="10800000">
              <a:off x="4882770" y="612341"/>
              <a:ext cx="45293" cy="36697"/>
            </a:xfrm>
            <a:custGeom>
              <a:avLst/>
              <a:gdLst/>
              <a:ahLst/>
              <a:cxnLst/>
              <a:rect l="l" t="t" r="r" b="b"/>
              <a:pathLst>
                <a:path w="2076" h="1682" extrusionOk="0">
                  <a:moveTo>
                    <a:pt x="1038" y="0"/>
                  </a:moveTo>
                  <a:cubicBezTo>
                    <a:pt x="1" y="72"/>
                    <a:pt x="1" y="1610"/>
                    <a:pt x="1038" y="1682"/>
                  </a:cubicBezTo>
                  <a:cubicBezTo>
                    <a:pt x="2076" y="1610"/>
                    <a:pt x="2076" y="72"/>
                    <a:pt x="10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9"/>
            <p:cNvSpPr/>
            <p:nvPr/>
          </p:nvSpPr>
          <p:spPr>
            <a:xfrm rot="10800000">
              <a:off x="8367307" y="4600878"/>
              <a:ext cx="45293" cy="35933"/>
            </a:xfrm>
            <a:custGeom>
              <a:avLst/>
              <a:gdLst/>
              <a:ahLst/>
              <a:cxnLst/>
              <a:rect l="l" t="t" r="r" b="b"/>
              <a:pathLst>
                <a:path w="2076" h="1647" extrusionOk="0">
                  <a:moveTo>
                    <a:pt x="1038" y="0"/>
                  </a:moveTo>
                  <a:cubicBezTo>
                    <a:pt x="0" y="72"/>
                    <a:pt x="0" y="1575"/>
                    <a:pt x="1038" y="1646"/>
                  </a:cubicBezTo>
                  <a:cubicBezTo>
                    <a:pt x="2075" y="1575"/>
                    <a:pt x="2075" y="72"/>
                    <a:pt x="10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9"/>
            <p:cNvSpPr/>
            <p:nvPr/>
          </p:nvSpPr>
          <p:spPr>
            <a:xfrm rot="10800000">
              <a:off x="8008126" y="2176926"/>
              <a:ext cx="45293" cy="36697"/>
            </a:xfrm>
            <a:custGeom>
              <a:avLst/>
              <a:gdLst/>
              <a:ahLst/>
              <a:cxnLst/>
              <a:rect l="l" t="t" r="r" b="b"/>
              <a:pathLst>
                <a:path w="2076" h="1682" extrusionOk="0">
                  <a:moveTo>
                    <a:pt x="1038" y="0"/>
                  </a:moveTo>
                  <a:cubicBezTo>
                    <a:pt x="1" y="72"/>
                    <a:pt x="1" y="1610"/>
                    <a:pt x="1038" y="1682"/>
                  </a:cubicBezTo>
                  <a:cubicBezTo>
                    <a:pt x="2076" y="1610"/>
                    <a:pt x="2076" y="72"/>
                    <a:pt x="10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9"/>
            <p:cNvSpPr/>
            <p:nvPr/>
          </p:nvSpPr>
          <p:spPr>
            <a:xfrm rot="10800000">
              <a:off x="843740" y="2816581"/>
              <a:ext cx="45293" cy="36719"/>
            </a:xfrm>
            <a:custGeom>
              <a:avLst/>
              <a:gdLst/>
              <a:ahLst/>
              <a:cxnLst/>
              <a:rect l="l" t="t" r="r" b="b"/>
              <a:pathLst>
                <a:path w="2076" h="1683" extrusionOk="0">
                  <a:moveTo>
                    <a:pt x="1038" y="1"/>
                  </a:moveTo>
                  <a:cubicBezTo>
                    <a:pt x="1" y="72"/>
                    <a:pt x="1" y="1575"/>
                    <a:pt x="1038" y="1682"/>
                  </a:cubicBezTo>
                  <a:cubicBezTo>
                    <a:pt x="2076" y="1575"/>
                    <a:pt x="2076" y="72"/>
                    <a:pt x="10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9"/>
            <p:cNvSpPr/>
            <p:nvPr/>
          </p:nvSpPr>
          <p:spPr>
            <a:xfrm rot="10800000">
              <a:off x="6374211" y="469009"/>
              <a:ext cx="45293" cy="36719"/>
            </a:xfrm>
            <a:custGeom>
              <a:avLst/>
              <a:gdLst/>
              <a:ahLst/>
              <a:cxnLst/>
              <a:rect l="l" t="t" r="r" b="b"/>
              <a:pathLst>
                <a:path w="2076" h="1683" extrusionOk="0">
                  <a:moveTo>
                    <a:pt x="1038" y="1"/>
                  </a:moveTo>
                  <a:cubicBezTo>
                    <a:pt x="0" y="72"/>
                    <a:pt x="0" y="1611"/>
                    <a:pt x="1038" y="1682"/>
                  </a:cubicBezTo>
                  <a:cubicBezTo>
                    <a:pt x="2075" y="1611"/>
                    <a:pt x="2075" y="72"/>
                    <a:pt x="10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9"/>
            <p:cNvSpPr/>
            <p:nvPr/>
          </p:nvSpPr>
          <p:spPr>
            <a:xfrm rot="10800000">
              <a:off x="7066972" y="4583120"/>
              <a:ext cx="32814" cy="24239"/>
            </a:xfrm>
            <a:custGeom>
              <a:avLst/>
              <a:gdLst/>
              <a:ahLst/>
              <a:cxnLst/>
              <a:rect l="l" t="t" r="r" b="b"/>
              <a:pathLst>
                <a:path w="1504" h="1111" extrusionOk="0">
                  <a:moveTo>
                    <a:pt x="752" y="1"/>
                  </a:moveTo>
                  <a:cubicBezTo>
                    <a:pt x="1" y="1"/>
                    <a:pt x="1" y="1110"/>
                    <a:pt x="752" y="1110"/>
                  </a:cubicBezTo>
                  <a:cubicBezTo>
                    <a:pt x="1504" y="1110"/>
                    <a:pt x="1504" y="1"/>
                    <a:pt x="7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9"/>
            <p:cNvSpPr/>
            <p:nvPr/>
          </p:nvSpPr>
          <p:spPr>
            <a:xfrm rot="10800000">
              <a:off x="4295669" y="4220170"/>
              <a:ext cx="20312" cy="17214"/>
            </a:xfrm>
            <a:custGeom>
              <a:avLst/>
              <a:gdLst/>
              <a:ahLst/>
              <a:cxnLst/>
              <a:rect l="l" t="t" r="r" b="b"/>
              <a:pathLst>
                <a:path w="931" h="789" extrusionOk="0">
                  <a:moveTo>
                    <a:pt x="466" y="1"/>
                  </a:moveTo>
                  <a:cubicBezTo>
                    <a:pt x="1" y="37"/>
                    <a:pt x="1" y="716"/>
                    <a:pt x="466" y="788"/>
                  </a:cubicBezTo>
                  <a:cubicBezTo>
                    <a:pt x="931" y="716"/>
                    <a:pt x="931" y="37"/>
                    <a:pt x="4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9"/>
            <p:cNvSpPr/>
            <p:nvPr/>
          </p:nvSpPr>
          <p:spPr>
            <a:xfrm rot="10800000">
              <a:off x="4783329" y="1033922"/>
              <a:ext cx="21098" cy="17192"/>
            </a:xfrm>
            <a:custGeom>
              <a:avLst/>
              <a:gdLst/>
              <a:ahLst/>
              <a:cxnLst/>
              <a:rect l="l" t="t" r="r" b="b"/>
              <a:pathLst>
                <a:path w="967" h="788" extrusionOk="0">
                  <a:moveTo>
                    <a:pt x="501" y="0"/>
                  </a:moveTo>
                  <a:cubicBezTo>
                    <a:pt x="0" y="72"/>
                    <a:pt x="0" y="751"/>
                    <a:pt x="501" y="787"/>
                  </a:cubicBezTo>
                  <a:cubicBezTo>
                    <a:pt x="966" y="751"/>
                    <a:pt x="966" y="72"/>
                    <a:pt x="5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9"/>
            <p:cNvSpPr/>
            <p:nvPr/>
          </p:nvSpPr>
          <p:spPr>
            <a:xfrm rot="10800000">
              <a:off x="8100217" y="2966872"/>
              <a:ext cx="20334" cy="17192"/>
            </a:xfrm>
            <a:custGeom>
              <a:avLst/>
              <a:gdLst/>
              <a:ahLst/>
              <a:cxnLst/>
              <a:rect l="l" t="t" r="r" b="b"/>
              <a:pathLst>
                <a:path w="932" h="788" extrusionOk="0">
                  <a:moveTo>
                    <a:pt x="466" y="1"/>
                  </a:moveTo>
                  <a:cubicBezTo>
                    <a:pt x="1" y="36"/>
                    <a:pt x="1" y="716"/>
                    <a:pt x="466" y="788"/>
                  </a:cubicBezTo>
                  <a:cubicBezTo>
                    <a:pt x="931" y="716"/>
                    <a:pt x="931" y="36"/>
                    <a:pt x="4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9"/>
            <p:cNvSpPr/>
            <p:nvPr/>
          </p:nvSpPr>
          <p:spPr>
            <a:xfrm rot="10800000">
              <a:off x="800476" y="3831851"/>
              <a:ext cx="45293" cy="36697"/>
            </a:xfrm>
            <a:custGeom>
              <a:avLst/>
              <a:gdLst/>
              <a:ahLst/>
              <a:cxnLst/>
              <a:rect l="l" t="t" r="r" b="b"/>
              <a:pathLst>
                <a:path w="2076" h="1682" extrusionOk="0">
                  <a:moveTo>
                    <a:pt x="1038" y="0"/>
                  </a:moveTo>
                  <a:cubicBezTo>
                    <a:pt x="1" y="72"/>
                    <a:pt x="1" y="1610"/>
                    <a:pt x="1038" y="1682"/>
                  </a:cubicBezTo>
                  <a:cubicBezTo>
                    <a:pt x="2076" y="1610"/>
                    <a:pt x="2076" y="72"/>
                    <a:pt x="10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9"/>
            <p:cNvSpPr/>
            <p:nvPr/>
          </p:nvSpPr>
          <p:spPr>
            <a:xfrm rot="10800000">
              <a:off x="1294326" y="1631791"/>
              <a:ext cx="20312" cy="16407"/>
            </a:xfrm>
            <a:custGeom>
              <a:avLst/>
              <a:gdLst/>
              <a:ahLst/>
              <a:cxnLst/>
              <a:rect l="l" t="t" r="r" b="b"/>
              <a:pathLst>
                <a:path w="931" h="752" extrusionOk="0">
                  <a:moveTo>
                    <a:pt x="465" y="0"/>
                  </a:moveTo>
                  <a:cubicBezTo>
                    <a:pt x="0" y="36"/>
                    <a:pt x="0" y="716"/>
                    <a:pt x="465" y="752"/>
                  </a:cubicBezTo>
                  <a:cubicBezTo>
                    <a:pt x="931" y="716"/>
                    <a:pt x="931" y="36"/>
                    <a:pt x="4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9"/>
            <p:cNvSpPr/>
            <p:nvPr/>
          </p:nvSpPr>
          <p:spPr>
            <a:xfrm rot="5400000">
              <a:off x="2048503" y="4014748"/>
              <a:ext cx="32792" cy="24239"/>
            </a:xfrm>
            <a:custGeom>
              <a:avLst/>
              <a:gdLst/>
              <a:ahLst/>
              <a:cxnLst/>
              <a:rect l="l" t="t" r="r" b="b"/>
              <a:pathLst>
                <a:path w="1503" h="1111" extrusionOk="0">
                  <a:moveTo>
                    <a:pt x="751" y="1"/>
                  </a:moveTo>
                  <a:cubicBezTo>
                    <a:pt x="0" y="1"/>
                    <a:pt x="0" y="1110"/>
                    <a:pt x="751" y="1110"/>
                  </a:cubicBezTo>
                  <a:cubicBezTo>
                    <a:pt x="1503" y="1110"/>
                    <a:pt x="1503" y="1"/>
                    <a:pt x="7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9"/>
            <p:cNvSpPr/>
            <p:nvPr/>
          </p:nvSpPr>
          <p:spPr>
            <a:xfrm rot="5400000">
              <a:off x="1456812" y="4301233"/>
              <a:ext cx="45293" cy="36697"/>
            </a:xfrm>
            <a:custGeom>
              <a:avLst/>
              <a:gdLst/>
              <a:ahLst/>
              <a:cxnLst/>
              <a:rect l="l" t="t" r="r" b="b"/>
              <a:pathLst>
                <a:path w="2076" h="1682" extrusionOk="0">
                  <a:moveTo>
                    <a:pt x="1038" y="0"/>
                  </a:moveTo>
                  <a:cubicBezTo>
                    <a:pt x="1" y="72"/>
                    <a:pt x="1" y="1610"/>
                    <a:pt x="1038" y="1682"/>
                  </a:cubicBezTo>
                  <a:cubicBezTo>
                    <a:pt x="2076" y="1610"/>
                    <a:pt x="2076" y="72"/>
                    <a:pt x="10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9"/>
            <p:cNvSpPr/>
            <p:nvPr/>
          </p:nvSpPr>
          <p:spPr>
            <a:xfrm rot="5400000">
              <a:off x="1880738" y="4422524"/>
              <a:ext cx="21098" cy="17192"/>
            </a:xfrm>
            <a:custGeom>
              <a:avLst/>
              <a:gdLst/>
              <a:ahLst/>
              <a:cxnLst/>
              <a:rect l="l" t="t" r="r" b="b"/>
              <a:pathLst>
                <a:path w="967" h="788" extrusionOk="0">
                  <a:moveTo>
                    <a:pt x="501" y="0"/>
                  </a:moveTo>
                  <a:cubicBezTo>
                    <a:pt x="0" y="72"/>
                    <a:pt x="0" y="751"/>
                    <a:pt x="501" y="787"/>
                  </a:cubicBezTo>
                  <a:cubicBezTo>
                    <a:pt x="966" y="751"/>
                    <a:pt x="966" y="72"/>
                    <a:pt x="5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9"/>
            <p:cNvSpPr/>
            <p:nvPr/>
          </p:nvSpPr>
          <p:spPr>
            <a:xfrm rot="5400000">
              <a:off x="8439886" y="975134"/>
              <a:ext cx="63249" cy="49198"/>
            </a:xfrm>
            <a:custGeom>
              <a:avLst/>
              <a:gdLst/>
              <a:ahLst/>
              <a:cxnLst/>
              <a:rect l="l" t="t" r="r" b="b"/>
              <a:pathLst>
                <a:path w="2899" h="2255" extrusionOk="0">
                  <a:moveTo>
                    <a:pt x="1467" y="0"/>
                  </a:moveTo>
                  <a:cubicBezTo>
                    <a:pt x="1" y="0"/>
                    <a:pt x="1" y="2254"/>
                    <a:pt x="1467" y="2254"/>
                  </a:cubicBezTo>
                  <a:cubicBezTo>
                    <a:pt x="2899" y="2254"/>
                    <a:pt x="2899" y="0"/>
                    <a:pt x="1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9"/>
            <p:cNvSpPr/>
            <p:nvPr/>
          </p:nvSpPr>
          <p:spPr>
            <a:xfrm rot="5400000">
              <a:off x="8333071" y="1455170"/>
              <a:ext cx="63249" cy="49198"/>
            </a:xfrm>
            <a:custGeom>
              <a:avLst/>
              <a:gdLst/>
              <a:ahLst/>
              <a:cxnLst/>
              <a:rect l="l" t="t" r="r" b="b"/>
              <a:pathLst>
                <a:path w="2899" h="2255" extrusionOk="0">
                  <a:moveTo>
                    <a:pt x="1467" y="1"/>
                  </a:moveTo>
                  <a:cubicBezTo>
                    <a:pt x="0" y="1"/>
                    <a:pt x="0" y="2255"/>
                    <a:pt x="1467" y="2255"/>
                  </a:cubicBezTo>
                  <a:cubicBezTo>
                    <a:pt x="2898" y="2255"/>
                    <a:pt x="2898" y="1"/>
                    <a:pt x="14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2" name="Google Shape;342;p9"/>
          <p:cNvSpPr txBox="1">
            <a:spLocks noGrp="1"/>
          </p:cNvSpPr>
          <p:nvPr>
            <p:ph type="subTitle" idx="1"/>
          </p:nvPr>
        </p:nvSpPr>
        <p:spPr>
          <a:xfrm>
            <a:off x="1337175" y="2578725"/>
            <a:ext cx="26091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9"/>
          <p:cNvSpPr txBox="1">
            <a:spLocks noGrp="1"/>
          </p:cNvSpPr>
          <p:nvPr>
            <p:ph type="title"/>
          </p:nvPr>
        </p:nvSpPr>
        <p:spPr>
          <a:xfrm>
            <a:off x="1337175" y="1372200"/>
            <a:ext cx="2609100" cy="120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oogle Shape;345;p10"/>
          <p:cNvGrpSpPr/>
          <p:nvPr/>
        </p:nvGrpSpPr>
        <p:grpSpPr>
          <a:xfrm>
            <a:off x="46498" y="50525"/>
            <a:ext cx="9042549" cy="5041500"/>
            <a:chOff x="46498" y="50525"/>
            <a:chExt cx="9042549" cy="5041500"/>
          </a:xfrm>
        </p:grpSpPr>
        <p:sp>
          <p:nvSpPr>
            <p:cNvPr id="346" name="Google Shape;346;p10"/>
            <p:cNvSpPr/>
            <p:nvPr/>
          </p:nvSpPr>
          <p:spPr>
            <a:xfrm>
              <a:off x="7476797" y="2571750"/>
              <a:ext cx="1612250" cy="2520275"/>
            </a:xfrm>
            <a:custGeom>
              <a:avLst/>
              <a:gdLst/>
              <a:ahLst/>
              <a:cxnLst/>
              <a:rect l="l" t="t" r="r" b="b"/>
              <a:pathLst>
                <a:path w="64490" h="100811" extrusionOk="0">
                  <a:moveTo>
                    <a:pt x="64490" y="100811"/>
                  </a:moveTo>
                  <a:cubicBezTo>
                    <a:pt x="55132" y="100252"/>
                    <a:pt x="18593" y="101330"/>
                    <a:pt x="8341" y="97459"/>
                  </a:cubicBezTo>
                  <a:cubicBezTo>
                    <a:pt x="-1911" y="93588"/>
                    <a:pt x="-1443" y="81298"/>
                    <a:pt x="2979" y="77587"/>
                  </a:cubicBezTo>
                  <a:cubicBezTo>
                    <a:pt x="7402" y="73876"/>
                    <a:pt x="30756" y="80378"/>
                    <a:pt x="34876" y="75195"/>
                  </a:cubicBezTo>
                  <a:cubicBezTo>
                    <a:pt x="38996" y="70012"/>
                    <a:pt x="24509" y="53000"/>
                    <a:pt x="27699" y="46487"/>
                  </a:cubicBezTo>
                  <a:cubicBezTo>
                    <a:pt x="30889" y="39975"/>
                    <a:pt x="48004" y="43868"/>
                    <a:pt x="54015" y="36120"/>
                  </a:cubicBezTo>
                  <a:cubicBezTo>
                    <a:pt x="60027" y="28372"/>
                    <a:pt x="62143" y="6020"/>
                    <a:pt x="63768" y="0"/>
                  </a:cubicBezTo>
                </a:path>
              </a:pathLst>
            </a:custGeom>
            <a:solidFill>
              <a:schemeClr val="lt2"/>
            </a:solidFill>
            <a:ln w="19050" cap="rnd" cmpd="sng">
              <a:solidFill>
                <a:schemeClr val="dk2"/>
              </a:solidFill>
              <a:prstDash val="dash"/>
              <a:round/>
              <a:headEnd type="none" w="med" len="med"/>
              <a:tailEnd type="none" w="med" len="med"/>
            </a:ln>
          </p:spPr>
        </p:sp>
        <p:sp>
          <p:nvSpPr>
            <p:cNvPr id="347" name="Google Shape;347;p10"/>
            <p:cNvSpPr/>
            <p:nvPr/>
          </p:nvSpPr>
          <p:spPr>
            <a:xfrm>
              <a:off x="46498" y="50525"/>
              <a:ext cx="4081875" cy="2561000"/>
            </a:xfrm>
            <a:custGeom>
              <a:avLst/>
              <a:gdLst/>
              <a:ahLst/>
              <a:cxnLst/>
              <a:rect l="l" t="t" r="r" b="b"/>
              <a:pathLst>
                <a:path w="163275" h="102440" extrusionOk="0">
                  <a:moveTo>
                    <a:pt x="140" y="0"/>
                  </a:moveTo>
                  <a:cubicBezTo>
                    <a:pt x="424" y="10925"/>
                    <a:pt x="-1081" y="49328"/>
                    <a:pt x="1843" y="65548"/>
                  </a:cubicBezTo>
                  <a:cubicBezTo>
                    <a:pt x="4767" y="81769"/>
                    <a:pt x="5337" y="91608"/>
                    <a:pt x="17685" y="97323"/>
                  </a:cubicBezTo>
                  <a:cubicBezTo>
                    <a:pt x="30033" y="103038"/>
                    <a:pt x="60635" y="104097"/>
                    <a:pt x="75929" y="99837"/>
                  </a:cubicBezTo>
                  <a:cubicBezTo>
                    <a:pt x="91223" y="95577"/>
                    <a:pt x="95554" y="80143"/>
                    <a:pt x="109451" y="71763"/>
                  </a:cubicBezTo>
                  <a:cubicBezTo>
                    <a:pt x="123349" y="63383"/>
                    <a:pt x="150859" y="61374"/>
                    <a:pt x="159314" y="49555"/>
                  </a:cubicBezTo>
                  <a:cubicBezTo>
                    <a:pt x="167769" y="37737"/>
                    <a:pt x="160035" y="8969"/>
                    <a:pt x="160179" y="852"/>
                  </a:cubicBezTo>
                </a:path>
              </a:pathLst>
            </a:custGeom>
            <a:solidFill>
              <a:schemeClr val="lt2"/>
            </a:solidFill>
            <a:ln w="19050" cap="rnd" cmpd="sng">
              <a:solidFill>
                <a:schemeClr val="dk2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  <p:grpSp>
        <p:nvGrpSpPr>
          <p:cNvPr id="348" name="Google Shape;348;p10"/>
          <p:cNvGrpSpPr/>
          <p:nvPr/>
        </p:nvGrpSpPr>
        <p:grpSpPr>
          <a:xfrm>
            <a:off x="0" y="0"/>
            <a:ext cx="9144000" cy="5143600"/>
            <a:chOff x="0" y="0"/>
            <a:chExt cx="9144000" cy="5143600"/>
          </a:xfrm>
        </p:grpSpPr>
        <p:grpSp>
          <p:nvGrpSpPr>
            <p:cNvPr id="349" name="Google Shape;349;p10"/>
            <p:cNvGrpSpPr/>
            <p:nvPr/>
          </p:nvGrpSpPr>
          <p:grpSpPr>
            <a:xfrm>
              <a:off x="0" y="0"/>
              <a:ext cx="9144000" cy="5143600"/>
              <a:chOff x="0" y="0"/>
              <a:chExt cx="9144000" cy="5143600"/>
            </a:xfrm>
          </p:grpSpPr>
          <p:sp>
            <p:nvSpPr>
              <p:cNvPr id="350" name="Google Shape;350;p10"/>
              <p:cNvSpPr/>
              <p:nvPr/>
            </p:nvSpPr>
            <p:spPr>
              <a:xfrm>
                <a:off x="0" y="0"/>
                <a:ext cx="9144000" cy="1494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10"/>
              <p:cNvSpPr/>
              <p:nvPr/>
            </p:nvSpPr>
            <p:spPr>
              <a:xfrm>
                <a:off x="0" y="4994200"/>
                <a:ext cx="9144000" cy="1494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52" name="Google Shape;352;p10"/>
              <p:cNvGrpSpPr/>
              <p:nvPr/>
            </p:nvGrpSpPr>
            <p:grpSpPr>
              <a:xfrm>
                <a:off x="0" y="4650"/>
                <a:ext cx="9144000" cy="5134200"/>
                <a:chOff x="0" y="2363"/>
                <a:chExt cx="9144000" cy="5134200"/>
              </a:xfrm>
            </p:grpSpPr>
            <p:sp>
              <p:nvSpPr>
                <p:cNvPr id="353" name="Google Shape;353;p10"/>
                <p:cNvSpPr/>
                <p:nvPr/>
              </p:nvSpPr>
              <p:spPr>
                <a:xfrm rot="-5400000">
                  <a:off x="-2492400" y="2494763"/>
                  <a:ext cx="5134200" cy="149400"/>
                </a:xfrm>
                <a:prstGeom prst="rect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" name="Google Shape;354;p10"/>
                <p:cNvSpPr/>
                <p:nvPr/>
              </p:nvSpPr>
              <p:spPr>
                <a:xfrm rot="-5400000">
                  <a:off x="6502200" y="2494763"/>
                  <a:ext cx="5134200" cy="149400"/>
                </a:xfrm>
                <a:prstGeom prst="rect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55" name="Google Shape;355;p10"/>
            <p:cNvSpPr/>
            <p:nvPr/>
          </p:nvSpPr>
          <p:spPr>
            <a:xfrm>
              <a:off x="144600" y="146700"/>
              <a:ext cx="8854800" cy="48501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6" name="Google Shape;356;p10"/>
          <p:cNvSpPr txBox="1">
            <a:spLocks noGrp="1"/>
          </p:cNvSpPr>
          <p:nvPr>
            <p:ph type="title"/>
          </p:nvPr>
        </p:nvSpPr>
        <p:spPr>
          <a:xfrm>
            <a:off x="720000" y="453325"/>
            <a:ext cx="3036900" cy="17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alanquin Dark"/>
              <a:buNone/>
              <a:defRPr>
                <a:solidFill>
                  <a:schemeClr val="lt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alanquin Dark"/>
              <a:buNone/>
              <a:defRPr>
                <a:solidFill>
                  <a:schemeClr val="lt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alanquin Dark"/>
              <a:buNone/>
              <a:defRPr>
                <a:solidFill>
                  <a:schemeClr val="lt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alanquin Dark"/>
              <a:buNone/>
              <a:defRPr>
                <a:solidFill>
                  <a:schemeClr val="lt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alanquin Dark"/>
              <a:buNone/>
              <a:defRPr>
                <a:solidFill>
                  <a:schemeClr val="lt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alanquin Dark"/>
              <a:buNone/>
              <a:defRPr>
                <a:solidFill>
                  <a:schemeClr val="lt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alanquin Dark"/>
              <a:buNone/>
              <a:defRPr>
                <a:solidFill>
                  <a:schemeClr val="lt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alanquin Dark"/>
              <a:buNone/>
              <a:defRPr>
                <a:solidFill>
                  <a:schemeClr val="lt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grpSp>
        <p:nvGrpSpPr>
          <p:cNvPr id="357" name="Google Shape;357;p10"/>
          <p:cNvGrpSpPr/>
          <p:nvPr/>
        </p:nvGrpSpPr>
        <p:grpSpPr>
          <a:xfrm>
            <a:off x="724183" y="585420"/>
            <a:ext cx="7695634" cy="3972660"/>
            <a:chOff x="689645" y="682991"/>
            <a:chExt cx="7695634" cy="3972660"/>
          </a:xfrm>
        </p:grpSpPr>
        <p:sp>
          <p:nvSpPr>
            <p:cNvPr id="358" name="Google Shape;358;p10"/>
            <p:cNvSpPr/>
            <p:nvPr/>
          </p:nvSpPr>
          <p:spPr>
            <a:xfrm>
              <a:off x="5293013" y="868092"/>
              <a:ext cx="63249" cy="48413"/>
            </a:xfrm>
            <a:custGeom>
              <a:avLst/>
              <a:gdLst/>
              <a:ahLst/>
              <a:cxnLst/>
              <a:rect l="l" t="t" r="r" b="b"/>
              <a:pathLst>
                <a:path w="2899" h="2219" extrusionOk="0">
                  <a:moveTo>
                    <a:pt x="1467" y="0"/>
                  </a:moveTo>
                  <a:cubicBezTo>
                    <a:pt x="0" y="0"/>
                    <a:pt x="0" y="2219"/>
                    <a:pt x="1467" y="2219"/>
                  </a:cubicBezTo>
                  <a:cubicBezTo>
                    <a:pt x="2898" y="2219"/>
                    <a:pt x="2898" y="0"/>
                    <a:pt x="14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0"/>
            <p:cNvSpPr/>
            <p:nvPr/>
          </p:nvSpPr>
          <p:spPr>
            <a:xfrm>
              <a:off x="8098758" y="1865534"/>
              <a:ext cx="32814" cy="24217"/>
            </a:xfrm>
            <a:custGeom>
              <a:avLst/>
              <a:gdLst/>
              <a:ahLst/>
              <a:cxnLst/>
              <a:rect l="l" t="t" r="r" b="b"/>
              <a:pathLst>
                <a:path w="1504" h="1110" extrusionOk="0">
                  <a:moveTo>
                    <a:pt x="752" y="1"/>
                  </a:moveTo>
                  <a:cubicBezTo>
                    <a:pt x="1" y="1"/>
                    <a:pt x="1" y="1110"/>
                    <a:pt x="752" y="1110"/>
                  </a:cubicBezTo>
                  <a:cubicBezTo>
                    <a:pt x="1503" y="1110"/>
                    <a:pt x="1503" y="1"/>
                    <a:pt x="7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0"/>
            <p:cNvSpPr/>
            <p:nvPr/>
          </p:nvSpPr>
          <p:spPr>
            <a:xfrm>
              <a:off x="3590228" y="4353611"/>
              <a:ext cx="32792" cy="24239"/>
            </a:xfrm>
            <a:custGeom>
              <a:avLst/>
              <a:gdLst/>
              <a:ahLst/>
              <a:cxnLst/>
              <a:rect l="l" t="t" r="r" b="b"/>
              <a:pathLst>
                <a:path w="1503" h="1111" extrusionOk="0">
                  <a:moveTo>
                    <a:pt x="751" y="1"/>
                  </a:moveTo>
                  <a:cubicBezTo>
                    <a:pt x="0" y="1"/>
                    <a:pt x="0" y="1110"/>
                    <a:pt x="751" y="1110"/>
                  </a:cubicBezTo>
                  <a:cubicBezTo>
                    <a:pt x="1503" y="1110"/>
                    <a:pt x="150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0"/>
            <p:cNvSpPr/>
            <p:nvPr/>
          </p:nvSpPr>
          <p:spPr>
            <a:xfrm>
              <a:off x="4257692" y="4475622"/>
              <a:ext cx="45293" cy="36697"/>
            </a:xfrm>
            <a:custGeom>
              <a:avLst/>
              <a:gdLst/>
              <a:ahLst/>
              <a:cxnLst/>
              <a:rect l="l" t="t" r="r" b="b"/>
              <a:pathLst>
                <a:path w="2076" h="1682" extrusionOk="0">
                  <a:moveTo>
                    <a:pt x="1038" y="0"/>
                  </a:moveTo>
                  <a:cubicBezTo>
                    <a:pt x="1" y="72"/>
                    <a:pt x="1" y="1610"/>
                    <a:pt x="1038" y="1682"/>
                  </a:cubicBezTo>
                  <a:cubicBezTo>
                    <a:pt x="2076" y="1610"/>
                    <a:pt x="2076" y="72"/>
                    <a:pt x="10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0"/>
            <p:cNvSpPr/>
            <p:nvPr/>
          </p:nvSpPr>
          <p:spPr>
            <a:xfrm>
              <a:off x="1132336" y="4587437"/>
              <a:ext cx="45293" cy="36697"/>
            </a:xfrm>
            <a:custGeom>
              <a:avLst/>
              <a:gdLst/>
              <a:ahLst/>
              <a:cxnLst/>
              <a:rect l="l" t="t" r="r" b="b"/>
              <a:pathLst>
                <a:path w="2076" h="1682" extrusionOk="0">
                  <a:moveTo>
                    <a:pt x="1038" y="0"/>
                  </a:moveTo>
                  <a:cubicBezTo>
                    <a:pt x="1" y="72"/>
                    <a:pt x="1" y="1610"/>
                    <a:pt x="1038" y="1682"/>
                  </a:cubicBezTo>
                  <a:cubicBezTo>
                    <a:pt x="2076" y="1610"/>
                    <a:pt x="2076" y="72"/>
                    <a:pt x="10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0"/>
            <p:cNvSpPr/>
            <p:nvPr/>
          </p:nvSpPr>
          <p:spPr>
            <a:xfrm>
              <a:off x="8296721" y="2271360"/>
              <a:ext cx="45293" cy="36719"/>
            </a:xfrm>
            <a:custGeom>
              <a:avLst/>
              <a:gdLst/>
              <a:ahLst/>
              <a:cxnLst/>
              <a:rect l="l" t="t" r="r" b="b"/>
              <a:pathLst>
                <a:path w="2076" h="1683" extrusionOk="0">
                  <a:moveTo>
                    <a:pt x="1038" y="1"/>
                  </a:moveTo>
                  <a:cubicBezTo>
                    <a:pt x="1" y="72"/>
                    <a:pt x="1" y="1575"/>
                    <a:pt x="1038" y="1682"/>
                  </a:cubicBezTo>
                  <a:cubicBezTo>
                    <a:pt x="2076" y="1575"/>
                    <a:pt x="2076" y="72"/>
                    <a:pt x="10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0"/>
            <p:cNvSpPr/>
            <p:nvPr/>
          </p:nvSpPr>
          <p:spPr>
            <a:xfrm>
              <a:off x="2766250" y="4618933"/>
              <a:ext cx="45293" cy="36719"/>
            </a:xfrm>
            <a:custGeom>
              <a:avLst/>
              <a:gdLst/>
              <a:ahLst/>
              <a:cxnLst/>
              <a:rect l="l" t="t" r="r" b="b"/>
              <a:pathLst>
                <a:path w="2076" h="1683" extrusionOk="0">
                  <a:moveTo>
                    <a:pt x="1038" y="1"/>
                  </a:moveTo>
                  <a:cubicBezTo>
                    <a:pt x="0" y="72"/>
                    <a:pt x="0" y="1611"/>
                    <a:pt x="1038" y="1682"/>
                  </a:cubicBezTo>
                  <a:cubicBezTo>
                    <a:pt x="2075" y="1611"/>
                    <a:pt x="2075" y="72"/>
                    <a:pt x="10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0"/>
            <p:cNvSpPr/>
            <p:nvPr/>
          </p:nvSpPr>
          <p:spPr>
            <a:xfrm>
              <a:off x="4869774" y="887276"/>
              <a:ext cx="20312" cy="17214"/>
            </a:xfrm>
            <a:custGeom>
              <a:avLst/>
              <a:gdLst/>
              <a:ahLst/>
              <a:cxnLst/>
              <a:rect l="l" t="t" r="r" b="b"/>
              <a:pathLst>
                <a:path w="931" h="789" extrusionOk="0">
                  <a:moveTo>
                    <a:pt x="466" y="1"/>
                  </a:moveTo>
                  <a:cubicBezTo>
                    <a:pt x="1" y="37"/>
                    <a:pt x="1" y="716"/>
                    <a:pt x="466" y="788"/>
                  </a:cubicBezTo>
                  <a:cubicBezTo>
                    <a:pt x="931" y="716"/>
                    <a:pt x="931" y="37"/>
                    <a:pt x="4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0"/>
            <p:cNvSpPr/>
            <p:nvPr/>
          </p:nvSpPr>
          <p:spPr>
            <a:xfrm>
              <a:off x="4381328" y="4073546"/>
              <a:ext cx="21098" cy="17192"/>
            </a:xfrm>
            <a:custGeom>
              <a:avLst/>
              <a:gdLst/>
              <a:ahLst/>
              <a:cxnLst/>
              <a:rect l="l" t="t" r="r" b="b"/>
              <a:pathLst>
                <a:path w="967" h="788" extrusionOk="0">
                  <a:moveTo>
                    <a:pt x="501" y="0"/>
                  </a:moveTo>
                  <a:cubicBezTo>
                    <a:pt x="0" y="72"/>
                    <a:pt x="0" y="751"/>
                    <a:pt x="501" y="787"/>
                  </a:cubicBezTo>
                  <a:cubicBezTo>
                    <a:pt x="966" y="751"/>
                    <a:pt x="966" y="72"/>
                    <a:pt x="5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0"/>
            <p:cNvSpPr/>
            <p:nvPr/>
          </p:nvSpPr>
          <p:spPr>
            <a:xfrm>
              <a:off x="8339986" y="1256112"/>
              <a:ext cx="45293" cy="36697"/>
            </a:xfrm>
            <a:custGeom>
              <a:avLst/>
              <a:gdLst/>
              <a:ahLst/>
              <a:cxnLst/>
              <a:rect l="l" t="t" r="r" b="b"/>
              <a:pathLst>
                <a:path w="2076" h="1682" extrusionOk="0">
                  <a:moveTo>
                    <a:pt x="1038" y="0"/>
                  </a:moveTo>
                  <a:cubicBezTo>
                    <a:pt x="1" y="72"/>
                    <a:pt x="1" y="1610"/>
                    <a:pt x="1038" y="1682"/>
                  </a:cubicBezTo>
                  <a:cubicBezTo>
                    <a:pt x="2076" y="1610"/>
                    <a:pt x="2076" y="72"/>
                    <a:pt x="10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0"/>
            <p:cNvSpPr/>
            <p:nvPr/>
          </p:nvSpPr>
          <p:spPr>
            <a:xfrm rot="-5400000">
              <a:off x="7104461" y="1085673"/>
              <a:ext cx="32792" cy="24239"/>
            </a:xfrm>
            <a:custGeom>
              <a:avLst/>
              <a:gdLst/>
              <a:ahLst/>
              <a:cxnLst/>
              <a:rect l="l" t="t" r="r" b="b"/>
              <a:pathLst>
                <a:path w="1503" h="1111" extrusionOk="0">
                  <a:moveTo>
                    <a:pt x="751" y="1"/>
                  </a:moveTo>
                  <a:cubicBezTo>
                    <a:pt x="0" y="1"/>
                    <a:pt x="0" y="1110"/>
                    <a:pt x="751" y="1110"/>
                  </a:cubicBezTo>
                  <a:cubicBezTo>
                    <a:pt x="1503" y="1110"/>
                    <a:pt x="150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0"/>
            <p:cNvSpPr/>
            <p:nvPr/>
          </p:nvSpPr>
          <p:spPr>
            <a:xfrm rot="-5400000">
              <a:off x="7683650" y="786730"/>
              <a:ext cx="45293" cy="36697"/>
            </a:xfrm>
            <a:custGeom>
              <a:avLst/>
              <a:gdLst/>
              <a:ahLst/>
              <a:cxnLst/>
              <a:rect l="l" t="t" r="r" b="b"/>
              <a:pathLst>
                <a:path w="2076" h="1682" extrusionOk="0">
                  <a:moveTo>
                    <a:pt x="1038" y="0"/>
                  </a:moveTo>
                  <a:cubicBezTo>
                    <a:pt x="1" y="72"/>
                    <a:pt x="1" y="1610"/>
                    <a:pt x="1038" y="1682"/>
                  </a:cubicBezTo>
                  <a:cubicBezTo>
                    <a:pt x="2076" y="1610"/>
                    <a:pt x="2076" y="72"/>
                    <a:pt x="10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0"/>
            <p:cNvSpPr/>
            <p:nvPr/>
          </p:nvSpPr>
          <p:spPr>
            <a:xfrm rot="-5400000">
              <a:off x="7283919" y="684944"/>
              <a:ext cx="21098" cy="17192"/>
            </a:xfrm>
            <a:custGeom>
              <a:avLst/>
              <a:gdLst/>
              <a:ahLst/>
              <a:cxnLst/>
              <a:rect l="l" t="t" r="r" b="b"/>
              <a:pathLst>
                <a:path w="967" h="788" extrusionOk="0">
                  <a:moveTo>
                    <a:pt x="501" y="0"/>
                  </a:moveTo>
                  <a:cubicBezTo>
                    <a:pt x="0" y="72"/>
                    <a:pt x="0" y="751"/>
                    <a:pt x="501" y="787"/>
                  </a:cubicBezTo>
                  <a:cubicBezTo>
                    <a:pt x="966" y="751"/>
                    <a:pt x="966" y="72"/>
                    <a:pt x="5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0"/>
            <p:cNvSpPr/>
            <p:nvPr/>
          </p:nvSpPr>
          <p:spPr>
            <a:xfrm rot="-5400000">
              <a:off x="682620" y="4100328"/>
              <a:ext cx="63249" cy="49198"/>
            </a:xfrm>
            <a:custGeom>
              <a:avLst/>
              <a:gdLst/>
              <a:ahLst/>
              <a:cxnLst/>
              <a:rect l="l" t="t" r="r" b="b"/>
              <a:pathLst>
                <a:path w="2899" h="2255" extrusionOk="0">
                  <a:moveTo>
                    <a:pt x="1467" y="0"/>
                  </a:moveTo>
                  <a:cubicBezTo>
                    <a:pt x="1" y="0"/>
                    <a:pt x="1" y="2254"/>
                    <a:pt x="1467" y="2254"/>
                  </a:cubicBezTo>
                  <a:cubicBezTo>
                    <a:pt x="2899" y="2254"/>
                    <a:pt x="2899" y="0"/>
                    <a:pt x="14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0"/>
            <p:cNvSpPr/>
            <p:nvPr/>
          </p:nvSpPr>
          <p:spPr>
            <a:xfrm rot="-5400000">
              <a:off x="789435" y="3620292"/>
              <a:ext cx="63249" cy="49198"/>
            </a:xfrm>
            <a:custGeom>
              <a:avLst/>
              <a:gdLst/>
              <a:ahLst/>
              <a:cxnLst/>
              <a:rect l="l" t="t" r="r" b="b"/>
              <a:pathLst>
                <a:path w="2899" h="2255" extrusionOk="0">
                  <a:moveTo>
                    <a:pt x="1467" y="1"/>
                  </a:moveTo>
                  <a:cubicBezTo>
                    <a:pt x="0" y="1"/>
                    <a:pt x="0" y="2255"/>
                    <a:pt x="1467" y="2255"/>
                  </a:cubicBezTo>
                  <a:cubicBezTo>
                    <a:pt x="2898" y="2255"/>
                    <a:pt x="2898" y="1"/>
                    <a:pt x="14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2" name="Google Shape;442;p13"/>
          <p:cNvGrpSpPr/>
          <p:nvPr/>
        </p:nvGrpSpPr>
        <p:grpSpPr>
          <a:xfrm>
            <a:off x="420224" y="459941"/>
            <a:ext cx="8303551" cy="4223618"/>
            <a:chOff x="331812" y="482980"/>
            <a:chExt cx="8303551" cy="4223618"/>
          </a:xfrm>
        </p:grpSpPr>
        <p:sp>
          <p:nvSpPr>
            <p:cNvPr id="443" name="Google Shape;443;p13"/>
            <p:cNvSpPr/>
            <p:nvPr/>
          </p:nvSpPr>
          <p:spPr>
            <a:xfrm rot="10800000">
              <a:off x="3810905" y="4231195"/>
              <a:ext cx="63249" cy="48413"/>
            </a:xfrm>
            <a:custGeom>
              <a:avLst/>
              <a:gdLst/>
              <a:ahLst/>
              <a:cxnLst/>
              <a:rect l="l" t="t" r="r" b="b"/>
              <a:pathLst>
                <a:path w="2899" h="2219" extrusionOk="0">
                  <a:moveTo>
                    <a:pt x="1467" y="0"/>
                  </a:moveTo>
                  <a:cubicBezTo>
                    <a:pt x="0" y="0"/>
                    <a:pt x="0" y="2219"/>
                    <a:pt x="1467" y="2219"/>
                  </a:cubicBezTo>
                  <a:cubicBezTo>
                    <a:pt x="2898" y="2219"/>
                    <a:pt x="2898" y="0"/>
                    <a:pt x="1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3"/>
            <p:cNvSpPr/>
            <p:nvPr/>
          </p:nvSpPr>
          <p:spPr>
            <a:xfrm rot="5400000">
              <a:off x="888802" y="2128223"/>
              <a:ext cx="63249" cy="49198"/>
            </a:xfrm>
            <a:custGeom>
              <a:avLst/>
              <a:gdLst/>
              <a:ahLst/>
              <a:cxnLst/>
              <a:rect l="l" t="t" r="r" b="b"/>
              <a:pathLst>
                <a:path w="2899" h="2255" extrusionOk="0">
                  <a:moveTo>
                    <a:pt x="1467" y="0"/>
                  </a:moveTo>
                  <a:cubicBezTo>
                    <a:pt x="1" y="0"/>
                    <a:pt x="1" y="2254"/>
                    <a:pt x="1467" y="2254"/>
                  </a:cubicBezTo>
                  <a:cubicBezTo>
                    <a:pt x="2899" y="2254"/>
                    <a:pt x="2899" y="0"/>
                    <a:pt x="1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3"/>
            <p:cNvSpPr/>
            <p:nvPr/>
          </p:nvSpPr>
          <p:spPr>
            <a:xfrm rot="5400000">
              <a:off x="324787" y="2074859"/>
              <a:ext cx="63249" cy="49198"/>
            </a:xfrm>
            <a:custGeom>
              <a:avLst/>
              <a:gdLst/>
              <a:ahLst/>
              <a:cxnLst/>
              <a:rect l="l" t="t" r="r" b="b"/>
              <a:pathLst>
                <a:path w="2899" h="2255" extrusionOk="0">
                  <a:moveTo>
                    <a:pt x="1467" y="1"/>
                  </a:moveTo>
                  <a:cubicBezTo>
                    <a:pt x="0" y="1"/>
                    <a:pt x="0" y="2255"/>
                    <a:pt x="1467" y="2255"/>
                  </a:cubicBezTo>
                  <a:cubicBezTo>
                    <a:pt x="2898" y="2255"/>
                    <a:pt x="2898" y="1"/>
                    <a:pt x="14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3"/>
            <p:cNvSpPr/>
            <p:nvPr/>
          </p:nvSpPr>
          <p:spPr>
            <a:xfrm rot="10800000">
              <a:off x="654596" y="3257948"/>
              <a:ext cx="32814" cy="24217"/>
            </a:xfrm>
            <a:custGeom>
              <a:avLst/>
              <a:gdLst/>
              <a:ahLst/>
              <a:cxnLst/>
              <a:rect l="l" t="t" r="r" b="b"/>
              <a:pathLst>
                <a:path w="1504" h="1110" extrusionOk="0">
                  <a:moveTo>
                    <a:pt x="752" y="1"/>
                  </a:moveTo>
                  <a:cubicBezTo>
                    <a:pt x="1" y="1"/>
                    <a:pt x="1" y="1110"/>
                    <a:pt x="752" y="1110"/>
                  </a:cubicBezTo>
                  <a:cubicBezTo>
                    <a:pt x="1503" y="1110"/>
                    <a:pt x="1503" y="1"/>
                    <a:pt x="7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3"/>
            <p:cNvSpPr/>
            <p:nvPr/>
          </p:nvSpPr>
          <p:spPr>
            <a:xfrm rot="10800000">
              <a:off x="6044989" y="4174749"/>
              <a:ext cx="32814" cy="25003"/>
            </a:xfrm>
            <a:custGeom>
              <a:avLst/>
              <a:gdLst/>
              <a:ahLst/>
              <a:cxnLst/>
              <a:rect l="l" t="t" r="r" b="b"/>
              <a:pathLst>
                <a:path w="1504" h="1146" extrusionOk="0">
                  <a:moveTo>
                    <a:pt x="752" y="0"/>
                  </a:moveTo>
                  <a:cubicBezTo>
                    <a:pt x="1" y="0"/>
                    <a:pt x="1" y="1145"/>
                    <a:pt x="752" y="1145"/>
                  </a:cubicBezTo>
                  <a:cubicBezTo>
                    <a:pt x="1504" y="1145"/>
                    <a:pt x="1504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3"/>
            <p:cNvSpPr/>
            <p:nvPr/>
          </p:nvSpPr>
          <p:spPr>
            <a:xfrm rot="10800000">
              <a:off x="5315547" y="1074649"/>
              <a:ext cx="32792" cy="24239"/>
            </a:xfrm>
            <a:custGeom>
              <a:avLst/>
              <a:gdLst/>
              <a:ahLst/>
              <a:cxnLst/>
              <a:rect l="l" t="t" r="r" b="b"/>
              <a:pathLst>
                <a:path w="1503" h="1111" extrusionOk="0">
                  <a:moveTo>
                    <a:pt x="751" y="1"/>
                  </a:moveTo>
                  <a:cubicBezTo>
                    <a:pt x="0" y="1"/>
                    <a:pt x="0" y="1110"/>
                    <a:pt x="751" y="1110"/>
                  </a:cubicBezTo>
                  <a:cubicBezTo>
                    <a:pt x="1503" y="1110"/>
                    <a:pt x="1503" y="1"/>
                    <a:pt x="7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3"/>
            <p:cNvSpPr/>
            <p:nvPr/>
          </p:nvSpPr>
          <p:spPr>
            <a:xfrm rot="10800000">
              <a:off x="8578354" y="3763765"/>
              <a:ext cx="32028" cy="25003"/>
            </a:xfrm>
            <a:custGeom>
              <a:avLst/>
              <a:gdLst/>
              <a:ahLst/>
              <a:cxnLst/>
              <a:rect l="l" t="t" r="r" b="b"/>
              <a:pathLst>
                <a:path w="1468" h="1146" extrusionOk="0">
                  <a:moveTo>
                    <a:pt x="752" y="1"/>
                  </a:moveTo>
                  <a:cubicBezTo>
                    <a:pt x="1" y="1"/>
                    <a:pt x="1" y="1146"/>
                    <a:pt x="752" y="1146"/>
                  </a:cubicBezTo>
                  <a:cubicBezTo>
                    <a:pt x="1468" y="1146"/>
                    <a:pt x="1468" y="1"/>
                    <a:pt x="7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3"/>
            <p:cNvSpPr/>
            <p:nvPr/>
          </p:nvSpPr>
          <p:spPr>
            <a:xfrm rot="10800000">
              <a:off x="5016582" y="482980"/>
              <a:ext cx="45293" cy="36697"/>
            </a:xfrm>
            <a:custGeom>
              <a:avLst/>
              <a:gdLst/>
              <a:ahLst/>
              <a:cxnLst/>
              <a:rect l="l" t="t" r="r" b="b"/>
              <a:pathLst>
                <a:path w="2076" h="1682" extrusionOk="0">
                  <a:moveTo>
                    <a:pt x="1038" y="0"/>
                  </a:moveTo>
                  <a:cubicBezTo>
                    <a:pt x="1" y="72"/>
                    <a:pt x="1" y="1610"/>
                    <a:pt x="1038" y="1682"/>
                  </a:cubicBezTo>
                  <a:cubicBezTo>
                    <a:pt x="2076" y="1610"/>
                    <a:pt x="2076" y="72"/>
                    <a:pt x="10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3"/>
            <p:cNvSpPr/>
            <p:nvPr/>
          </p:nvSpPr>
          <p:spPr>
            <a:xfrm rot="10800000">
              <a:off x="8348719" y="4623917"/>
              <a:ext cx="45293" cy="35933"/>
            </a:xfrm>
            <a:custGeom>
              <a:avLst/>
              <a:gdLst/>
              <a:ahLst/>
              <a:cxnLst/>
              <a:rect l="l" t="t" r="r" b="b"/>
              <a:pathLst>
                <a:path w="2076" h="1647" extrusionOk="0">
                  <a:moveTo>
                    <a:pt x="1038" y="0"/>
                  </a:moveTo>
                  <a:cubicBezTo>
                    <a:pt x="0" y="72"/>
                    <a:pt x="0" y="1575"/>
                    <a:pt x="1038" y="1646"/>
                  </a:cubicBezTo>
                  <a:cubicBezTo>
                    <a:pt x="2075" y="1575"/>
                    <a:pt x="2075" y="72"/>
                    <a:pt x="10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3"/>
            <p:cNvSpPr/>
            <p:nvPr/>
          </p:nvSpPr>
          <p:spPr>
            <a:xfrm rot="10800000">
              <a:off x="8522938" y="2123766"/>
              <a:ext cx="45293" cy="36697"/>
            </a:xfrm>
            <a:custGeom>
              <a:avLst/>
              <a:gdLst/>
              <a:ahLst/>
              <a:cxnLst/>
              <a:rect l="l" t="t" r="r" b="b"/>
              <a:pathLst>
                <a:path w="2076" h="1682" extrusionOk="0">
                  <a:moveTo>
                    <a:pt x="1038" y="0"/>
                  </a:moveTo>
                  <a:cubicBezTo>
                    <a:pt x="1" y="72"/>
                    <a:pt x="1" y="1610"/>
                    <a:pt x="1038" y="1682"/>
                  </a:cubicBezTo>
                  <a:cubicBezTo>
                    <a:pt x="2076" y="1610"/>
                    <a:pt x="2076" y="72"/>
                    <a:pt x="10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3"/>
            <p:cNvSpPr/>
            <p:nvPr/>
          </p:nvSpPr>
          <p:spPr>
            <a:xfrm rot="10800000">
              <a:off x="444152" y="2839621"/>
              <a:ext cx="45293" cy="36719"/>
            </a:xfrm>
            <a:custGeom>
              <a:avLst/>
              <a:gdLst/>
              <a:ahLst/>
              <a:cxnLst/>
              <a:rect l="l" t="t" r="r" b="b"/>
              <a:pathLst>
                <a:path w="2076" h="1683" extrusionOk="0">
                  <a:moveTo>
                    <a:pt x="1038" y="1"/>
                  </a:moveTo>
                  <a:cubicBezTo>
                    <a:pt x="1" y="72"/>
                    <a:pt x="1" y="1575"/>
                    <a:pt x="1038" y="1682"/>
                  </a:cubicBezTo>
                  <a:cubicBezTo>
                    <a:pt x="2076" y="1575"/>
                    <a:pt x="2076" y="72"/>
                    <a:pt x="10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3"/>
            <p:cNvSpPr/>
            <p:nvPr/>
          </p:nvSpPr>
          <p:spPr>
            <a:xfrm rot="10800000">
              <a:off x="6355623" y="1254048"/>
              <a:ext cx="45293" cy="36719"/>
            </a:xfrm>
            <a:custGeom>
              <a:avLst/>
              <a:gdLst/>
              <a:ahLst/>
              <a:cxnLst/>
              <a:rect l="l" t="t" r="r" b="b"/>
              <a:pathLst>
                <a:path w="2076" h="1683" extrusionOk="0">
                  <a:moveTo>
                    <a:pt x="1038" y="1"/>
                  </a:moveTo>
                  <a:cubicBezTo>
                    <a:pt x="0" y="72"/>
                    <a:pt x="0" y="1611"/>
                    <a:pt x="1038" y="1682"/>
                  </a:cubicBezTo>
                  <a:cubicBezTo>
                    <a:pt x="2075" y="1611"/>
                    <a:pt x="2075" y="72"/>
                    <a:pt x="10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3"/>
            <p:cNvSpPr/>
            <p:nvPr/>
          </p:nvSpPr>
          <p:spPr>
            <a:xfrm rot="10800000">
              <a:off x="7343216" y="4682359"/>
              <a:ext cx="32814" cy="24239"/>
            </a:xfrm>
            <a:custGeom>
              <a:avLst/>
              <a:gdLst/>
              <a:ahLst/>
              <a:cxnLst/>
              <a:rect l="l" t="t" r="r" b="b"/>
              <a:pathLst>
                <a:path w="1504" h="1111" extrusionOk="0">
                  <a:moveTo>
                    <a:pt x="752" y="1"/>
                  </a:moveTo>
                  <a:cubicBezTo>
                    <a:pt x="1" y="1"/>
                    <a:pt x="1" y="1110"/>
                    <a:pt x="752" y="1110"/>
                  </a:cubicBezTo>
                  <a:cubicBezTo>
                    <a:pt x="1504" y="1110"/>
                    <a:pt x="1504" y="1"/>
                    <a:pt x="7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3"/>
            <p:cNvSpPr/>
            <p:nvPr/>
          </p:nvSpPr>
          <p:spPr>
            <a:xfrm rot="10800000">
              <a:off x="4277081" y="4243210"/>
              <a:ext cx="20312" cy="17214"/>
            </a:xfrm>
            <a:custGeom>
              <a:avLst/>
              <a:gdLst/>
              <a:ahLst/>
              <a:cxnLst/>
              <a:rect l="l" t="t" r="r" b="b"/>
              <a:pathLst>
                <a:path w="931" h="789" extrusionOk="0">
                  <a:moveTo>
                    <a:pt x="466" y="1"/>
                  </a:moveTo>
                  <a:cubicBezTo>
                    <a:pt x="1" y="37"/>
                    <a:pt x="1" y="716"/>
                    <a:pt x="466" y="788"/>
                  </a:cubicBezTo>
                  <a:cubicBezTo>
                    <a:pt x="931" y="716"/>
                    <a:pt x="931" y="37"/>
                    <a:pt x="4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3"/>
            <p:cNvSpPr/>
            <p:nvPr/>
          </p:nvSpPr>
          <p:spPr>
            <a:xfrm rot="10800000">
              <a:off x="5816389" y="1752506"/>
              <a:ext cx="20312" cy="16407"/>
            </a:xfrm>
            <a:custGeom>
              <a:avLst/>
              <a:gdLst/>
              <a:ahLst/>
              <a:cxnLst/>
              <a:rect l="l" t="t" r="r" b="b"/>
              <a:pathLst>
                <a:path w="931" h="752" extrusionOk="0">
                  <a:moveTo>
                    <a:pt x="465" y="0"/>
                  </a:moveTo>
                  <a:cubicBezTo>
                    <a:pt x="0" y="36"/>
                    <a:pt x="0" y="716"/>
                    <a:pt x="465" y="752"/>
                  </a:cubicBezTo>
                  <a:cubicBezTo>
                    <a:pt x="931" y="716"/>
                    <a:pt x="931" y="36"/>
                    <a:pt x="4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3"/>
            <p:cNvSpPr/>
            <p:nvPr/>
          </p:nvSpPr>
          <p:spPr>
            <a:xfrm rot="10800000">
              <a:off x="4917141" y="904561"/>
              <a:ext cx="21098" cy="17192"/>
            </a:xfrm>
            <a:custGeom>
              <a:avLst/>
              <a:gdLst/>
              <a:ahLst/>
              <a:cxnLst/>
              <a:rect l="l" t="t" r="r" b="b"/>
              <a:pathLst>
                <a:path w="967" h="788" extrusionOk="0">
                  <a:moveTo>
                    <a:pt x="501" y="0"/>
                  </a:moveTo>
                  <a:cubicBezTo>
                    <a:pt x="0" y="72"/>
                    <a:pt x="0" y="751"/>
                    <a:pt x="501" y="787"/>
                  </a:cubicBezTo>
                  <a:cubicBezTo>
                    <a:pt x="966" y="751"/>
                    <a:pt x="966" y="72"/>
                    <a:pt x="5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3"/>
            <p:cNvSpPr/>
            <p:nvPr/>
          </p:nvSpPr>
          <p:spPr>
            <a:xfrm rot="10800000">
              <a:off x="8615030" y="2913712"/>
              <a:ext cx="20334" cy="17192"/>
            </a:xfrm>
            <a:custGeom>
              <a:avLst/>
              <a:gdLst/>
              <a:ahLst/>
              <a:cxnLst/>
              <a:rect l="l" t="t" r="r" b="b"/>
              <a:pathLst>
                <a:path w="932" h="788" extrusionOk="0">
                  <a:moveTo>
                    <a:pt x="466" y="1"/>
                  </a:moveTo>
                  <a:cubicBezTo>
                    <a:pt x="1" y="36"/>
                    <a:pt x="1" y="716"/>
                    <a:pt x="466" y="788"/>
                  </a:cubicBezTo>
                  <a:cubicBezTo>
                    <a:pt x="931" y="716"/>
                    <a:pt x="931" y="36"/>
                    <a:pt x="4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3"/>
            <p:cNvSpPr/>
            <p:nvPr/>
          </p:nvSpPr>
          <p:spPr>
            <a:xfrm rot="10800000">
              <a:off x="2001088" y="1416491"/>
              <a:ext cx="45293" cy="36697"/>
            </a:xfrm>
            <a:custGeom>
              <a:avLst/>
              <a:gdLst/>
              <a:ahLst/>
              <a:cxnLst/>
              <a:rect l="l" t="t" r="r" b="b"/>
              <a:pathLst>
                <a:path w="2076" h="1682" extrusionOk="0">
                  <a:moveTo>
                    <a:pt x="1038" y="0"/>
                  </a:moveTo>
                  <a:cubicBezTo>
                    <a:pt x="1" y="72"/>
                    <a:pt x="1" y="1610"/>
                    <a:pt x="1038" y="1682"/>
                  </a:cubicBezTo>
                  <a:cubicBezTo>
                    <a:pt x="2076" y="1610"/>
                    <a:pt x="2076" y="72"/>
                    <a:pt x="10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3"/>
            <p:cNvSpPr/>
            <p:nvPr/>
          </p:nvSpPr>
          <p:spPr>
            <a:xfrm rot="10800000">
              <a:off x="1275739" y="1654831"/>
              <a:ext cx="20312" cy="16407"/>
            </a:xfrm>
            <a:custGeom>
              <a:avLst/>
              <a:gdLst/>
              <a:ahLst/>
              <a:cxnLst/>
              <a:rect l="l" t="t" r="r" b="b"/>
              <a:pathLst>
                <a:path w="931" h="752" extrusionOk="0">
                  <a:moveTo>
                    <a:pt x="465" y="0"/>
                  </a:moveTo>
                  <a:cubicBezTo>
                    <a:pt x="0" y="36"/>
                    <a:pt x="0" y="716"/>
                    <a:pt x="465" y="752"/>
                  </a:cubicBezTo>
                  <a:cubicBezTo>
                    <a:pt x="931" y="716"/>
                    <a:pt x="931" y="36"/>
                    <a:pt x="4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2" name="Google Shape;462;p13"/>
          <p:cNvGrpSpPr/>
          <p:nvPr/>
        </p:nvGrpSpPr>
        <p:grpSpPr>
          <a:xfrm>
            <a:off x="0" y="0"/>
            <a:ext cx="9144000" cy="5143600"/>
            <a:chOff x="0" y="0"/>
            <a:chExt cx="9144000" cy="5143600"/>
          </a:xfrm>
        </p:grpSpPr>
        <p:grpSp>
          <p:nvGrpSpPr>
            <p:cNvPr id="463" name="Google Shape;463;p13"/>
            <p:cNvGrpSpPr/>
            <p:nvPr/>
          </p:nvGrpSpPr>
          <p:grpSpPr>
            <a:xfrm>
              <a:off x="0" y="0"/>
              <a:ext cx="9144000" cy="5143600"/>
              <a:chOff x="0" y="0"/>
              <a:chExt cx="9144000" cy="5143600"/>
            </a:xfrm>
          </p:grpSpPr>
          <p:sp>
            <p:nvSpPr>
              <p:cNvPr id="464" name="Google Shape;464;p13"/>
              <p:cNvSpPr/>
              <p:nvPr/>
            </p:nvSpPr>
            <p:spPr>
              <a:xfrm>
                <a:off x="0" y="0"/>
                <a:ext cx="9144000" cy="1494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13"/>
              <p:cNvSpPr/>
              <p:nvPr/>
            </p:nvSpPr>
            <p:spPr>
              <a:xfrm>
                <a:off x="0" y="4994200"/>
                <a:ext cx="9144000" cy="1494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66" name="Google Shape;466;p13"/>
              <p:cNvGrpSpPr/>
              <p:nvPr/>
            </p:nvGrpSpPr>
            <p:grpSpPr>
              <a:xfrm>
                <a:off x="0" y="4650"/>
                <a:ext cx="9144000" cy="5134200"/>
                <a:chOff x="0" y="2363"/>
                <a:chExt cx="9144000" cy="5134200"/>
              </a:xfrm>
            </p:grpSpPr>
            <p:sp>
              <p:nvSpPr>
                <p:cNvPr id="467" name="Google Shape;467;p13"/>
                <p:cNvSpPr/>
                <p:nvPr/>
              </p:nvSpPr>
              <p:spPr>
                <a:xfrm rot="-5400000">
                  <a:off x="-2492400" y="2494763"/>
                  <a:ext cx="5134200" cy="1494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" name="Google Shape;468;p13"/>
                <p:cNvSpPr/>
                <p:nvPr/>
              </p:nvSpPr>
              <p:spPr>
                <a:xfrm rot="-5400000">
                  <a:off x="6502200" y="2494763"/>
                  <a:ext cx="5134200" cy="1494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469" name="Google Shape;469;p13"/>
            <p:cNvSpPr/>
            <p:nvPr/>
          </p:nvSpPr>
          <p:spPr>
            <a:xfrm>
              <a:off x="144600" y="146700"/>
              <a:ext cx="8854800" cy="48501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" name="Google Shape;470;p13"/>
          <p:cNvGrpSpPr/>
          <p:nvPr/>
        </p:nvGrpSpPr>
        <p:grpSpPr>
          <a:xfrm>
            <a:off x="194925" y="204525"/>
            <a:ext cx="8754160" cy="4734450"/>
            <a:chOff x="194925" y="204525"/>
            <a:chExt cx="8754160" cy="4734450"/>
          </a:xfrm>
        </p:grpSpPr>
        <p:sp>
          <p:nvSpPr>
            <p:cNvPr id="471" name="Google Shape;471;p13"/>
            <p:cNvSpPr/>
            <p:nvPr/>
          </p:nvSpPr>
          <p:spPr>
            <a:xfrm>
              <a:off x="6915935" y="204525"/>
              <a:ext cx="2033150" cy="2492025"/>
            </a:xfrm>
            <a:custGeom>
              <a:avLst/>
              <a:gdLst/>
              <a:ahLst/>
              <a:cxnLst/>
              <a:rect l="l" t="t" r="r" b="b"/>
              <a:pathLst>
                <a:path w="81326" h="99681" extrusionOk="0">
                  <a:moveTo>
                    <a:pt x="27897" y="0"/>
                  </a:moveTo>
                  <a:cubicBezTo>
                    <a:pt x="23726" y="2097"/>
                    <a:pt x="6844" y="8158"/>
                    <a:pt x="2873" y="12580"/>
                  </a:cubicBezTo>
                  <a:cubicBezTo>
                    <a:pt x="-1098" y="17003"/>
                    <a:pt x="-1181" y="24143"/>
                    <a:pt x="4069" y="26535"/>
                  </a:cubicBezTo>
                  <a:cubicBezTo>
                    <a:pt x="9319" y="28927"/>
                    <a:pt x="27594" y="23080"/>
                    <a:pt x="34372" y="26934"/>
                  </a:cubicBezTo>
                  <a:cubicBezTo>
                    <a:pt x="41150" y="30788"/>
                    <a:pt x="38973" y="43916"/>
                    <a:pt x="44739" y="49661"/>
                  </a:cubicBezTo>
                  <a:cubicBezTo>
                    <a:pt x="50505" y="55406"/>
                    <a:pt x="62868" y="53066"/>
                    <a:pt x="68966" y="61403"/>
                  </a:cubicBezTo>
                  <a:cubicBezTo>
                    <a:pt x="75064" y="69740"/>
                    <a:pt x="79266" y="93301"/>
                    <a:pt x="81326" y="99681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dash"/>
              <a:round/>
              <a:headEnd type="none" w="med" len="med"/>
              <a:tailEnd type="none" w="med" len="med"/>
            </a:ln>
          </p:spPr>
        </p:sp>
        <p:sp>
          <p:nvSpPr>
            <p:cNvPr id="472" name="Google Shape;472;p13"/>
            <p:cNvSpPr/>
            <p:nvPr/>
          </p:nvSpPr>
          <p:spPr>
            <a:xfrm>
              <a:off x="194925" y="2446950"/>
              <a:ext cx="1335725" cy="2492025"/>
            </a:xfrm>
            <a:custGeom>
              <a:avLst/>
              <a:gdLst/>
              <a:ahLst/>
              <a:cxnLst/>
              <a:rect l="l" t="t" r="r" b="b"/>
              <a:pathLst>
                <a:path w="53429" h="99681" extrusionOk="0">
                  <a:moveTo>
                    <a:pt x="53429" y="99681"/>
                  </a:moveTo>
                  <a:cubicBezTo>
                    <a:pt x="50735" y="96730"/>
                    <a:pt x="44013" y="85722"/>
                    <a:pt x="37265" y="81973"/>
                  </a:cubicBezTo>
                  <a:cubicBezTo>
                    <a:pt x="30517" y="78224"/>
                    <a:pt x="17462" y="80245"/>
                    <a:pt x="12943" y="77188"/>
                  </a:cubicBezTo>
                  <a:cubicBezTo>
                    <a:pt x="8424" y="74131"/>
                    <a:pt x="9820" y="68616"/>
                    <a:pt x="10152" y="63632"/>
                  </a:cubicBezTo>
                  <a:cubicBezTo>
                    <a:pt x="10484" y="58648"/>
                    <a:pt x="15801" y="53398"/>
                    <a:pt x="14937" y="47284"/>
                  </a:cubicBezTo>
                  <a:cubicBezTo>
                    <a:pt x="14073" y="41170"/>
                    <a:pt x="7459" y="34830"/>
                    <a:pt x="4969" y="26949"/>
                  </a:cubicBezTo>
                  <a:cubicBezTo>
                    <a:pt x="2480" y="19068"/>
                    <a:pt x="828" y="4492"/>
                    <a:pt x="0" y="0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  <p:sp>
        <p:nvSpPr>
          <p:cNvPr id="473" name="Google Shape;473;p13"/>
          <p:cNvSpPr txBox="1">
            <a:spLocks noGrp="1"/>
          </p:cNvSpPr>
          <p:nvPr>
            <p:ph type="title"/>
          </p:nvPr>
        </p:nvSpPr>
        <p:spPr>
          <a:xfrm>
            <a:off x="720000" y="453325"/>
            <a:ext cx="77040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title" idx="2" hasCustomPrompt="1"/>
          </p:nvPr>
        </p:nvSpPr>
        <p:spPr>
          <a:xfrm>
            <a:off x="1524000" y="1881172"/>
            <a:ext cx="885900" cy="7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t>xx%</a:t>
            </a:r>
          </a:p>
        </p:txBody>
      </p:sp>
      <p:sp>
        <p:nvSpPr>
          <p:cNvPr id="475" name="Google Shape;475;p13"/>
          <p:cNvSpPr txBox="1">
            <a:spLocks noGrp="1"/>
          </p:cNvSpPr>
          <p:nvPr>
            <p:ph type="subTitle" idx="1"/>
          </p:nvPr>
        </p:nvSpPr>
        <p:spPr>
          <a:xfrm>
            <a:off x="895650" y="2849300"/>
            <a:ext cx="2142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accent3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accent3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accent3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accent3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accent3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accent3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accent3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accent3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accent3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9pPr>
          </a:lstStyle>
          <a:p>
            <a:endParaRPr/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3"/>
          </p:nvPr>
        </p:nvSpPr>
        <p:spPr>
          <a:xfrm>
            <a:off x="895650" y="3220747"/>
            <a:ext cx="2142600" cy="8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title" idx="4" hasCustomPrompt="1"/>
          </p:nvPr>
        </p:nvSpPr>
        <p:spPr>
          <a:xfrm>
            <a:off x="4127449" y="1881172"/>
            <a:ext cx="885900" cy="7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t>xx%</a:t>
            </a:r>
          </a:p>
        </p:txBody>
      </p:sp>
      <p:sp>
        <p:nvSpPr>
          <p:cNvPr id="478" name="Google Shape;478;p13"/>
          <p:cNvSpPr txBox="1">
            <a:spLocks noGrp="1"/>
          </p:cNvSpPr>
          <p:nvPr>
            <p:ph type="subTitle" idx="5"/>
          </p:nvPr>
        </p:nvSpPr>
        <p:spPr>
          <a:xfrm>
            <a:off x="3499099" y="2849300"/>
            <a:ext cx="2142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accent3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accent3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accent3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accent3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accent3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accent3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accent3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accent3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accent3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9pPr>
          </a:lstStyle>
          <a:p>
            <a:endParaRPr/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6"/>
          </p:nvPr>
        </p:nvSpPr>
        <p:spPr>
          <a:xfrm>
            <a:off x="3499099" y="3220747"/>
            <a:ext cx="2142600" cy="8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title" idx="7" hasCustomPrompt="1"/>
          </p:nvPr>
        </p:nvSpPr>
        <p:spPr>
          <a:xfrm>
            <a:off x="6734100" y="1881172"/>
            <a:ext cx="885900" cy="7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t>xx%</a:t>
            </a:r>
          </a:p>
        </p:txBody>
      </p:sp>
      <p:sp>
        <p:nvSpPr>
          <p:cNvPr id="481" name="Google Shape;481;p13"/>
          <p:cNvSpPr txBox="1">
            <a:spLocks noGrp="1"/>
          </p:cNvSpPr>
          <p:nvPr>
            <p:ph type="subTitle" idx="8"/>
          </p:nvPr>
        </p:nvSpPr>
        <p:spPr>
          <a:xfrm>
            <a:off x="6105750" y="2849300"/>
            <a:ext cx="2142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accent3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accent3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accent3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accent3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accent3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accent3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accent3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accent3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accent3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9pPr>
          </a:lstStyle>
          <a:p>
            <a:endParaRPr/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9"/>
          </p:nvPr>
        </p:nvSpPr>
        <p:spPr>
          <a:xfrm>
            <a:off x="6105750" y="3220747"/>
            <a:ext cx="2142600" cy="8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3">
  <p:cSld name="CUSTOM_18_1">
    <p:bg>
      <p:bgPr>
        <a:solidFill>
          <a:schemeClr val="lt1"/>
        </a:solidFill>
        <a:effectLst/>
      </p:bgPr>
    </p:bg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9" name="Google Shape;529;p15"/>
          <p:cNvGrpSpPr/>
          <p:nvPr/>
        </p:nvGrpSpPr>
        <p:grpSpPr>
          <a:xfrm>
            <a:off x="476337" y="-71975"/>
            <a:ext cx="8819788" cy="4847146"/>
            <a:chOff x="476337" y="-71975"/>
            <a:chExt cx="8819788" cy="4847146"/>
          </a:xfrm>
        </p:grpSpPr>
        <p:grpSp>
          <p:nvGrpSpPr>
            <p:cNvPr id="530" name="Google Shape;530;p15"/>
            <p:cNvGrpSpPr/>
            <p:nvPr/>
          </p:nvGrpSpPr>
          <p:grpSpPr>
            <a:xfrm>
              <a:off x="8086250" y="-71975"/>
              <a:ext cx="1209875" cy="1050525"/>
              <a:chOff x="5569325" y="2621375"/>
              <a:chExt cx="1209875" cy="1050525"/>
            </a:xfrm>
          </p:grpSpPr>
          <p:sp>
            <p:nvSpPr>
              <p:cNvPr id="531" name="Google Shape;531;p15"/>
              <p:cNvSpPr/>
              <p:nvPr/>
            </p:nvSpPr>
            <p:spPr>
              <a:xfrm>
                <a:off x="5569325" y="2621375"/>
                <a:ext cx="1209875" cy="1050525"/>
              </a:xfrm>
              <a:custGeom>
                <a:avLst/>
                <a:gdLst/>
                <a:ahLst/>
                <a:cxnLst/>
                <a:rect l="l" t="t" r="r" b="b"/>
                <a:pathLst>
                  <a:path w="48395" h="42021" extrusionOk="0">
                    <a:moveTo>
                      <a:pt x="23845" y="1"/>
                    </a:moveTo>
                    <a:cubicBezTo>
                      <a:pt x="10115" y="1"/>
                      <a:pt x="0" y="13085"/>
                      <a:pt x="3586" y="26489"/>
                    </a:cubicBezTo>
                    <a:cubicBezTo>
                      <a:pt x="3919" y="27672"/>
                      <a:pt x="4326" y="28818"/>
                      <a:pt x="4843" y="29927"/>
                    </a:cubicBezTo>
                    <a:cubicBezTo>
                      <a:pt x="5435" y="31147"/>
                      <a:pt x="6137" y="32330"/>
                      <a:pt x="6951" y="33439"/>
                    </a:cubicBezTo>
                    <a:cubicBezTo>
                      <a:pt x="10130" y="37802"/>
                      <a:pt x="14899" y="40759"/>
                      <a:pt x="20223" y="41720"/>
                    </a:cubicBezTo>
                    <a:cubicBezTo>
                      <a:pt x="20593" y="41794"/>
                      <a:pt x="20963" y="41831"/>
                      <a:pt x="21332" y="41868"/>
                    </a:cubicBezTo>
                    <a:cubicBezTo>
                      <a:pt x="22178" y="41970"/>
                      <a:pt x="23024" y="42021"/>
                      <a:pt x="23865" y="42021"/>
                    </a:cubicBezTo>
                    <a:cubicBezTo>
                      <a:pt x="30336" y="42021"/>
                      <a:pt x="36528" y="39048"/>
                      <a:pt x="40520" y="33846"/>
                    </a:cubicBezTo>
                    <a:cubicBezTo>
                      <a:pt x="41888" y="32071"/>
                      <a:pt x="42923" y="30112"/>
                      <a:pt x="43663" y="28041"/>
                    </a:cubicBezTo>
                    <a:cubicBezTo>
                      <a:pt x="48395" y="14695"/>
                      <a:pt x="38856" y="572"/>
                      <a:pt x="24697" y="17"/>
                    </a:cubicBezTo>
                    <a:cubicBezTo>
                      <a:pt x="24411" y="6"/>
                      <a:pt x="24128" y="1"/>
                      <a:pt x="238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15"/>
              <p:cNvSpPr/>
              <p:nvPr/>
            </p:nvSpPr>
            <p:spPr>
              <a:xfrm>
                <a:off x="6526850" y="3292825"/>
                <a:ext cx="134050" cy="174700"/>
              </a:xfrm>
              <a:custGeom>
                <a:avLst/>
                <a:gdLst/>
                <a:ahLst/>
                <a:cxnLst/>
                <a:rect l="l" t="t" r="r" b="b"/>
                <a:pathLst>
                  <a:path w="5362" h="6988" extrusionOk="0">
                    <a:moveTo>
                      <a:pt x="4179" y="0"/>
                    </a:moveTo>
                    <a:cubicBezTo>
                      <a:pt x="3994" y="555"/>
                      <a:pt x="3846" y="1146"/>
                      <a:pt x="3772" y="1775"/>
                    </a:cubicBezTo>
                    <a:cubicBezTo>
                      <a:pt x="3328" y="1775"/>
                      <a:pt x="2922" y="1738"/>
                      <a:pt x="2515" y="1627"/>
                    </a:cubicBezTo>
                    <a:cubicBezTo>
                      <a:pt x="2389" y="1593"/>
                      <a:pt x="2263" y="1576"/>
                      <a:pt x="2138" y="1576"/>
                    </a:cubicBezTo>
                    <a:cubicBezTo>
                      <a:pt x="1860" y="1576"/>
                      <a:pt x="1587" y="1659"/>
                      <a:pt x="1332" y="1812"/>
                    </a:cubicBezTo>
                    <a:cubicBezTo>
                      <a:pt x="962" y="2071"/>
                      <a:pt x="962" y="2588"/>
                      <a:pt x="1258" y="2847"/>
                    </a:cubicBezTo>
                    <a:cubicBezTo>
                      <a:pt x="925" y="3032"/>
                      <a:pt x="518" y="3402"/>
                      <a:pt x="703" y="3734"/>
                    </a:cubicBezTo>
                    <a:cubicBezTo>
                      <a:pt x="740" y="3882"/>
                      <a:pt x="851" y="3956"/>
                      <a:pt x="925" y="4104"/>
                    </a:cubicBezTo>
                    <a:cubicBezTo>
                      <a:pt x="999" y="4363"/>
                      <a:pt x="888" y="4695"/>
                      <a:pt x="666" y="4880"/>
                    </a:cubicBezTo>
                    <a:cubicBezTo>
                      <a:pt x="408" y="5028"/>
                      <a:pt x="186" y="5250"/>
                      <a:pt x="1" y="5472"/>
                    </a:cubicBezTo>
                    <a:cubicBezTo>
                      <a:pt x="1" y="5551"/>
                      <a:pt x="65" y="5588"/>
                      <a:pt x="135" y="5588"/>
                    </a:cubicBezTo>
                    <a:cubicBezTo>
                      <a:pt x="196" y="5588"/>
                      <a:pt x="262" y="5560"/>
                      <a:pt x="297" y="5509"/>
                    </a:cubicBezTo>
                    <a:cubicBezTo>
                      <a:pt x="371" y="5398"/>
                      <a:pt x="334" y="5250"/>
                      <a:pt x="408" y="5139"/>
                    </a:cubicBezTo>
                    <a:cubicBezTo>
                      <a:pt x="496" y="5006"/>
                      <a:pt x="638" y="4940"/>
                      <a:pt x="786" y="4940"/>
                    </a:cubicBezTo>
                    <a:cubicBezTo>
                      <a:pt x="884" y="4940"/>
                      <a:pt x="984" y="4969"/>
                      <a:pt x="1073" y="5028"/>
                    </a:cubicBezTo>
                    <a:cubicBezTo>
                      <a:pt x="1258" y="5213"/>
                      <a:pt x="1332" y="5509"/>
                      <a:pt x="1332" y="5768"/>
                    </a:cubicBezTo>
                    <a:cubicBezTo>
                      <a:pt x="1295" y="5989"/>
                      <a:pt x="1332" y="6174"/>
                      <a:pt x="1443" y="6359"/>
                    </a:cubicBezTo>
                    <a:cubicBezTo>
                      <a:pt x="1517" y="6433"/>
                      <a:pt x="1628" y="6507"/>
                      <a:pt x="1738" y="6544"/>
                    </a:cubicBezTo>
                    <a:cubicBezTo>
                      <a:pt x="1923" y="6655"/>
                      <a:pt x="2108" y="6803"/>
                      <a:pt x="2219" y="6988"/>
                    </a:cubicBezTo>
                    <a:cubicBezTo>
                      <a:pt x="3587" y="5213"/>
                      <a:pt x="4622" y="3254"/>
                      <a:pt x="5362" y="1183"/>
                    </a:cubicBezTo>
                    <a:cubicBezTo>
                      <a:pt x="5288" y="1072"/>
                      <a:pt x="5177" y="998"/>
                      <a:pt x="5066" y="924"/>
                    </a:cubicBezTo>
                    <a:cubicBezTo>
                      <a:pt x="4844" y="814"/>
                      <a:pt x="4622" y="703"/>
                      <a:pt x="4437" y="555"/>
                    </a:cubicBezTo>
                    <a:cubicBezTo>
                      <a:pt x="4252" y="444"/>
                      <a:pt x="4142" y="222"/>
                      <a:pt x="4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15"/>
              <p:cNvSpPr/>
              <p:nvPr/>
            </p:nvSpPr>
            <p:spPr>
              <a:xfrm>
                <a:off x="6073975" y="3153250"/>
                <a:ext cx="287475" cy="294750"/>
              </a:xfrm>
              <a:custGeom>
                <a:avLst/>
                <a:gdLst/>
                <a:ahLst/>
                <a:cxnLst/>
                <a:rect l="l" t="t" r="r" b="b"/>
                <a:pathLst>
                  <a:path w="11499" h="11790" extrusionOk="0">
                    <a:moveTo>
                      <a:pt x="6692" y="1"/>
                    </a:moveTo>
                    <a:lnTo>
                      <a:pt x="6692" y="1"/>
                    </a:lnTo>
                    <a:cubicBezTo>
                      <a:pt x="5859" y="655"/>
                      <a:pt x="4859" y="1309"/>
                      <a:pt x="3865" y="1309"/>
                    </a:cubicBezTo>
                    <a:cubicBezTo>
                      <a:pt x="3623" y="1309"/>
                      <a:pt x="3381" y="1270"/>
                      <a:pt x="3143" y="1184"/>
                    </a:cubicBezTo>
                    <a:cubicBezTo>
                      <a:pt x="2992" y="1123"/>
                      <a:pt x="2816" y="1063"/>
                      <a:pt x="2636" y="1063"/>
                    </a:cubicBezTo>
                    <a:cubicBezTo>
                      <a:pt x="2596" y="1063"/>
                      <a:pt x="2555" y="1066"/>
                      <a:pt x="2514" y="1073"/>
                    </a:cubicBezTo>
                    <a:cubicBezTo>
                      <a:pt x="2255" y="1147"/>
                      <a:pt x="2145" y="1442"/>
                      <a:pt x="1997" y="1664"/>
                    </a:cubicBezTo>
                    <a:cubicBezTo>
                      <a:pt x="1891" y="1822"/>
                      <a:pt x="1692" y="1962"/>
                      <a:pt x="1519" y="1962"/>
                    </a:cubicBezTo>
                    <a:cubicBezTo>
                      <a:pt x="1449" y="1962"/>
                      <a:pt x="1384" y="1939"/>
                      <a:pt x="1331" y="1886"/>
                    </a:cubicBezTo>
                    <a:lnTo>
                      <a:pt x="1331" y="1886"/>
                    </a:lnTo>
                    <a:lnTo>
                      <a:pt x="1627" y="2293"/>
                    </a:lnTo>
                    <a:cubicBezTo>
                      <a:pt x="1482" y="2169"/>
                      <a:pt x="1309" y="2114"/>
                      <a:pt x="1131" y="2114"/>
                    </a:cubicBezTo>
                    <a:cubicBezTo>
                      <a:pt x="671" y="2114"/>
                      <a:pt x="181" y="2479"/>
                      <a:pt x="74" y="2958"/>
                    </a:cubicBezTo>
                    <a:cubicBezTo>
                      <a:pt x="0" y="3624"/>
                      <a:pt x="444" y="4289"/>
                      <a:pt x="1109" y="4511"/>
                    </a:cubicBezTo>
                    <a:cubicBezTo>
                      <a:pt x="555" y="4548"/>
                      <a:pt x="222" y="5140"/>
                      <a:pt x="444" y="5620"/>
                    </a:cubicBezTo>
                    <a:cubicBezTo>
                      <a:pt x="670" y="6040"/>
                      <a:pt x="1094" y="6263"/>
                      <a:pt x="1543" y="6263"/>
                    </a:cubicBezTo>
                    <a:cubicBezTo>
                      <a:pt x="1607" y="6263"/>
                      <a:pt x="1673" y="6258"/>
                      <a:pt x="1738" y="6249"/>
                    </a:cubicBezTo>
                    <a:cubicBezTo>
                      <a:pt x="1590" y="6138"/>
                      <a:pt x="1738" y="5842"/>
                      <a:pt x="1960" y="5805"/>
                    </a:cubicBezTo>
                    <a:cubicBezTo>
                      <a:pt x="2145" y="5805"/>
                      <a:pt x="2366" y="5842"/>
                      <a:pt x="2551" y="5879"/>
                    </a:cubicBezTo>
                    <a:cubicBezTo>
                      <a:pt x="2621" y="5893"/>
                      <a:pt x="2690" y="5899"/>
                      <a:pt x="2758" y="5899"/>
                    </a:cubicBezTo>
                    <a:cubicBezTo>
                      <a:pt x="3228" y="5899"/>
                      <a:pt x="3652" y="5597"/>
                      <a:pt x="4104" y="5435"/>
                    </a:cubicBezTo>
                    <a:cubicBezTo>
                      <a:pt x="4279" y="5360"/>
                      <a:pt x="4480" y="5319"/>
                      <a:pt x="4674" y="5319"/>
                    </a:cubicBezTo>
                    <a:cubicBezTo>
                      <a:pt x="5051" y="5319"/>
                      <a:pt x="5399" y="5475"/>
                      <a:pt x="5472" y="5842"/>
                    </a:cubicBezTo>
                    <a:cubicBezTo>
                      <a:pt x="5546" y="6027"/>
                      <a:pt x="5472" y="6249"/>
                      <a:pt x="5509" y="6471"/>
                    </a:cubicBezTo>
                    <a:cubicBezTo>
                      <a:pt x="5583" y="6951"/>
                      <a:pt x="6137" y="7136"/>
                      <a:pt x="6618" y="7247"/>
                    </a:cubicBezTo>
                    <a:cubicBezTo>
                      <a:pt x="6470" y="7838"/>
                      <a:pt x="5509" y="7949"/>
                      <a:pt x="5435" y="8578"/>
                    </a:cubicBezTo>
                    <a:cubicBezTo>
                      <a:pt x="5435" y="8985"/>
                      <a:pt x="5879" y="9280"/>
                      <a:pt x="6285" y="9391"/>
                    </a:cubicBezTo>
                    <a:cubicBezTo>
                      <a:pt x="6692" y="9502"/>
                      <a:pt x="7173" y="9576"/>
                      <a:pt x="7357" y="9983"/>
                    </a:cubicBezTo>
                    <a:cubicBezTo>
                      <a:pt x="7431" y="10168"/>
                      <a:pt x="7468" y="10389"/>
                      <a:pt x="7468" y="10611"/>
                    </a:cubicBezTo>
                    <a:cubicBezTo>
                      <a:pt x="7468" y="11092"/>
                      <a:pt x="7727" y="11535"/>
                      <a:pt x="8171" y="11757"/>
                    </a:cubicBezTo>
                    <a:cubicBezTo>
                      <a:pt x="8250" y="11779"/>
                      <a:pt x="8330" y="11789"/>
                      <a:pt x="8410" y="11789"/>
                    </a:cubicBezTo>
                    <a:cubicBezTo>
                      <a:pt x="8742" y="11789"/>
                      <a:pt x="9064" y="11611"/>
                      <a:pt x="9243" y="11314"/>
                    </a:cubicBezTo>
                    <a:cubicBezTo>
                      <a:pt x="9428" y="10907"/>
                      <a:pt x="9465" y="10463"/>
                      <a:pt x="9317" y="10057"/>
                    </a:cubicBezTo>
                    <a:cubicBezTo>
                      <a:pt x="9206" y="9798"/>
                      <a:pt x="9169" y="9539"/>
                      <a:pt x="9169" y="9243"/>
                    </a:cubicBezTo>
                    <a:cubicBezTo>
                      <a:pt x="9243" y="8689"/>
                      <a:pt x="9908" y="8393"/>
                      <a:pt x="10241" y="7912"/>
                    </a:cubicBezTo>
                    <a:cubicBezTo>
                      <a:pt x="10574" y="7395"/>
                      <a:pt x="10648" y="6729"/>
                      <a:pt x="10426" y="6175"/>
                    </a:cubicBezTo>
                    <a:cubicBezTo>
                      <a:pt x="10167" y="5583"/>
                      <a:pt x="9871" y="5066"/>
                      <a:pt x="9502" y="4622"/>
                    </a:cubicBezTo>
                    <a:lnTo>
                      <a:pt x="11498" y="3217"/>
                    </a:lnTo>
                    <a:lnTo>
                      <a:pt x="11350" y="3217"/>
                    </a:lnTo>
                    <a:cubicBezTo>
                      <a:pt x="11227" y="3233"/>
                      <a:pt x="11102" y="3240"/>
                      <a:pt x="10976" y="3240"/>
                    </a:cubicBezTo>
                    <a:cubicBezTo>
                      <a:pt x="10500" y="3240"/>
                      <a:pt x="10014" y="3134"/>
                      <a:pt x="9576" y="2958"/>
                    </a:cubicBezTo>
                    <a:cubicBezTo>
                      <a:pt x="9021" y="2699"/>
                      <a:pt x="8688" y="2108"/>
                      <a:pt x="8725" y="1479"/>
                    </a:cubicBezTo>
                    <a:lnTo>
                      <a:pt x="8725" y="1479"/>
                    </a:lnTo>
                    <a:cubicBezTo>
                      <a:pt x="8542" y="1554"/>
                      <a:pt x="8354" y="1589"/>
                      <a:pt x="8171" y="1589"/>
                    </a:cubicBezTo>
                    <a:cubicBezTo>
                      <a:pt x="7359" y="1589"/>
                      <a:pt x="6632" y="906"/>
                      <a:pt x="66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15"/>
              <p:cNvSpPr/>
              <p:nvPr/>
            </p:nvSpPr>
            <p:spPr>
              <a:xfrm>
                <a:off x="6085050" y="2705300"/>
                <a:ext cx="538875" cy="533875"/>
              </a:xfrm>
              <a:custGeom>
                <a:avLst/>
                <a:gdLst/>
                <a:ahLst/>
                <a:cxnLst/>
                <a:rect l="l" t="t" r="r" b="b"/>
                <a:pathLst>
                  <a:path w="21555" h="21355" extrusionOk="0">
                    <a:moveTo>
                      <a:pt x="8835" y="1"/>
                    </a:moveTo>
                    <a:cubicBezTo>
                      <a:pt x="8388" y="1"/>
                      <a:pt x="7922" y="80"/>
                      <a:pt x="7506" y="173"/>
                    </a:cubicBezTo>
                    <a:lnTo>
                      <a:pt x="3994" y="912"/>
                    </a:lnTo>
                    <a:cubicBezTo>
                      <a:pt x="4511" y="1097"/>
                      <a:pt x="5140" y="1060"/>
                      <a:pt x="5583" y="1393"/>
                    </a:cubicBezTo>
                    <a:cubicBezTo>
                      <a:pt x="5916" y="1688"/>
                      <a:pt x="6212" y="2021"/>
                      <a:pt x="6471" y="2428"/>
                    </a:cubicBezTo>
                    <a:cubicBezTo>
                      <a:pt x="6695" y="2680"/>
                      <a:pt x="7026" y="2912"/>
                      <a:pt x="7350" y="2912"/>
                    </a:cubicBezTo>
                    <a:cubicBezTo>
                      <a:pt x="7453" y="2912"/>
                      <a:pt x="7556" y="2888"/>
                      <a:pt x="7654" y="2835"/>
                    </a:cubicBezTo>
                    <a:lnTo>
                      <a:pt x="7654" y="2835"/>
                    </a:lnTo>
                    <a:cubicBezTo>
                      <a:pt x="7099" y="3426"/>
                      <a:pt x="6619" y="4129"/>
                      <a:pt x="6286" y="4868"/>
                    </a:cubicBezTo>
                    <a:cubicBezTo>
                      <a:pt x="5916" y="5644"/>
                      <a:pt x="5916" y="6495"/>
                      <a:pt x="6286" y="7271"/>
                    </a:cubicBezTo>
                    <a:cubicBezTo>
                      <a:pt x="6471" y="7641"/>
                      <a:pt x="6730" y="8084"/>
                      <a:pt x="6545" y="8417"/>
                    </a:cubicBezTo>
                    <a:cubicBezTo>
                      <a:pt x="6419" y="8643"/>
                      <a:pt x="6174" y="8716"/>
                      <a:pt x="5914" y="8716"/>
                    </a:cubicBezTo>
                    <a:cubicBezTo>
                      <a:pt x="5791" y="8716"/>
                      <a:pt x="5665" y="8700"/>
                      <a:pt x="5546" y="8676"/>
                    </a:cubicBezTo>
                    <a:cubicBezTo>
                      <a:pt x="5348" y="8597"/>
                      <a:pt x="5140" y="8560"/>
                      <a:pt x="4937" y="8560"/>
                    </a:cubicBezTo>
                    <a:cubicBezTo>
                      <a:pt x="4762" y="8560"/>
                      <a:pt x="4592" y="8588"/>
                      <a:pt x="4437" y="8639"/>
                    </a:cubicBezTo>
                    <a:cubicBezTo>
                      <a:pt x="4129" y="8810"/>
                      <a:pt x="4170" y="9427"/>
                      <a:pt x="4473" y="9427"/>
                    </a:cubicBezTo>
                    <a:cubicBezTo>
                      <a:pt x="4496" y="9427"/>
                      <a:pt x="4521" y="9423"/>
                      <a:pt x="4548" y="9415"/>
                    </a:cubicBezTo>
                    <a:lnTo>
                      <a:pt x="4548" y="9415"/>
                    </a:lnTo>
                    <a:cubicBezTo>
                      <a:pt x="4288" y="9556"/>
                      <a:pt x="3995" y="9620"/>
                      <a:pt x="3699" y="9620"/>
                    </a:cubicBezTo>
                    <a:cubicBezTo>
                      <a:pt x="3448" y="9620"/>
                      <a:pt x="3196" y="9574"/>
                      <a:pt x="2959" y="9489"/>
                    </a:cubicBezTo>
                    <a:cubicBezTo>
                      <a:pt x="3292" y="8795"/>
                      <a:pt x="2728" y="8143"/>
                      <a:pt x="2114" y="8143"/>
                    </a:cubicBezTo>
                    <a:cubicBezTo>
                      <a:pt x="1910" y="8143"/>
                      <a:pt x="1701" y="8214"/>
                      <a:pt x="1517" y="8380"/>
                    </a:cubicBezTo>
                    <a:cubicBezTo>
                      <a:pt x="1073" y="8861"/>
                      <a:pt x="962" y="9785"/>
                      <a:pt x="334" y="9785"/>
                    </a:cubicBezTo>
                    <a:cubicBezTo>
                      <a:pt x="260" y="10672"/>
                      <a:pt x="481" y="11560"/>
                      <a:pt x="999" y="12299"/>
                    </a:cubicBezTo>
                    <a:cubicBezTo>
                      <a:pt x="1702" y="12299"/>
                      <a:pt x="999" y="10672"/>
                      <a:pt x="1702" y="10598"/>
                    </a:cubicBezTo>
                    <a:cubicBezTo>
                      <a:pt x="1775" y="10598"/>
                      <a:pt x="1849" y="10598"/>
                      <a:pt x="1923" y="10635"/>
                    </a:cubicBezTo>
                    <a:cubicBezTo>
                      <a:pt x="2441" y="10709"/>
                      <a:pt x="2885" y="11005"/>
                      <a:pt x="3106" y="11486"/>
                    </a:cubicBezTo>
                    <a:cubicBezTo>
                      <a:pt x="3266" y="11901"/>
                      <a:pt x="2929" y="12454"/>
                      <a:pt x="2525" y="12454"/>
                    </a:cubicBezTo>
                    <a:cubicBezTo>
                      <a:pt x="2461" y="12454"/>
                      <a:pt x="2395" y="12440"/>
                      <a:pt x="2330" y="12410"/>
                    </a:cubicBezTo>
                    <a:lnTo>
                      <a:pt x="2330" y="12447"/>
                    </a:lnTo>
                    <a:cubicBezTo>
                      <a:pt x="2256" y="12427"/>
                      <a:pt x="2183" y="12417"/>
                      <a:pt x="2111" y="12417"/>
                    </a:cubicBezTo>
                    <a:cubicBezTo>
                      <a:pt x="1531" y="12417"/>
                      <a:pt x="1012" y="13038"/>
                      <a:pt x="814" y="13630"/>
                    </a:cubicBezTo>
                    <a:cubicBezTo>
                      <a:pt x="555" y="14296"/>
                      <a:pt x="481" y="15072"/>
                      <a:pt x="1" y="15589"/>
                    </a:cubicBezTo>
                    <a:lnTo>
                      <a:pt x="1332" y="15959"/>
                    </a:lnTo>
                    <a:cubicBezTo>
                      <a:pt x="1501" y="15593"/>
                      <a:pt x="1842" y="15377"/>
                      <a:pt x="2224" y="15377"/>
                    </a:cubicBezTo>
                    <a:cubicBezTo>
                      <a:pt x="2343" y="15377"/>
                      <a:pt x="2466" y="15398"/>
                      <a:pt x="2589" y="15442"/>
                    </a:cubicBezTo>
                    <a:cubicBezTo>
                      <a:pt x="2542" y="16334"/>
                      <a:pt x="3271" y="16914"/>
                      <a:pt x="4018" y="16914"/>
                    </a:cubicBezTo>
                    <a:cubicBezTo>
                      <a:pt x="4446" y="16914"/>
                      <a:pt x="4880" y="16723"/>
                      <a:pt x="5177" y="16292"/>
                    </a:cubicBezTo>
                    <a:cubicBezTo>
                      <a:pt x="5288" y="16107"/>
                      <a:pt x="5436" y="15885"/>
                      <a:pt x="5583" y="15737"/>
                    </a:cubicBezTo>
                    <a:cubicBezTo>
                      <a:pt x="5676" y="15645"/>
                      <a:pt x="5796" y="15599"/>
                      <a:pt x="5912" y="15599"/>
                    </a:cubicBezTo>
                    <a:cubicBezTo>
                      <a:pt x="6027" y="15599"/>
                      <a:pt x="6138" y="15645"/>
                      <a:pt x="6212" y="15737"/>
                    </a:cubicBezTo>
                    <a:cubicBezTo>
                      <a:pt x="5990" y="16181"/>
                      <a:pt x="6175" y="16736"/>
                      <a:pt x="6619" y="16920"/>
                    </a:cubicBezTo>
                    <a:cubicBezTo>
                      <a:pt x="6538" y="15988"/>
                      <a:pt x="7257" y="15466"/>
                      <a:pt x="7972" y="15466"/>
                    </a:cubicBezTo>
                    <a:cubicBezTo>
                      <a:pt x="8561" y="15466"/>
                      <a:pt x="9147" y="15820"/>
                      <a:pt x="9280" y="16588"/>
                    </a:cubicBezTo>
                    <a:cubicBezTo>
                      <a:pt x="9059" y="17105"/>
                      <a:pt x="8837" y="17660"/>
                      <a:pt x="8615" y="18177"/>
                    </a:cubicBezTo>
                    <a:cubicBezTo>
                      <a:pt x="9133" y="18917"/>
                      <a:pt x="9835" y="19471"/>
                      <a:pt x="10648" y="19878"/>
                    </a:cubicBezTo>
                    <a:cubicBezTo>
                      <a:pt x="10864" y="19953"/>
                      <a:pt x="11097" y="19990"/>
                      <a:pt x="11330" y="19990"/>
                    </a:cubicBezTo>
                    <a:cubicBezTo>
                      <a:pt x="12012" y="19990"/>
                      <a:pt x="12692" y="19671"/>
                      <a:pt x="12941" y="19065"/>
                    </a:cubicBezTo>
                    <a:lnTo>
                      <a:pt x="12016" y="18658"/>
                    </a:lnTo>
                    <a:cubicBezTo>
                      <a:pt x="11647" y="18251"/>
                      <a:pt x="11536" y="17697"/>
                      <a:pt x="11647" y="17179"/>
                    </a:cubicBezTo>
                    <a:cubicBezTo>
                      <a:pt x="11787" y="16759"/>
                      <a:pt x="12160" y="16508"/>
                      <a:pt x="12542" y="16508"/>
                    </a:cubicBezTo>
                    <a:cubicBezTo>
                      <a:pt x="12664" y="16508"/>
                      <a:pt x="12787" y="16534"/>
                      <a:pt x="12904" y="16588"/>
                    </a:cubicBezTo>
                    <a:cubicBezTo>
                      <a:pt x="13287" y="16797"/>
                      <a:pt x="13473" y="17333"/>
                      <a:pt x="13864" y="17333"/>
                    </a:cubicBezTo>
                    <a:cubicBezTo>
                      <a:pt x="13888" y="17333"/>
                      <a:pt x="13913" y="17331"/>
                      <a:pt x="13939" y="17327"/>
                    </a:cubicBezTo>
                    <a:cubicBezTo>
                      <a:pt x="14309" y="17290"/>
                      <a:pt x="14456" y="16846"/>
                      <a:pt x="14826" y="16773"/>
                    </a:cubicBezTo>
                    <a:cubicBezTo>
                      <a:pt x="14854" y="16767"/>
                      <a:pt x="14882" y="16765"/>
                      <a:pt x="14909" y="16765"/>
                    </a:cubicBezTo>
                    <a:cubicBezTo>
                      <a:pt x="15268" y="16765"/>
                      <a:pt x="15494" y="17205"/>
                      <a:pt x="15529" y="17549"/>
                    </a:cubicBezTo>
                    <a:cubicBezTo>
                      <a:pt x="15602" y="17956"/>
                      <a:pt x="15602" y="18399"/>
                      <a:pt x="15935" y="18621"/>
                    </a:cubicBezTo>
                    <a:cubicBezTo>
                      <a:pt x="16083" y="18732"/>
                      <a:pt x="16268" y="18806"/>
                      <a:pt x="16453" y="18880"/>
                    </a:cubicBezTo>
                    <a:cubicBezTo>
                      <a:pt x="17007" y="19139"/>
                      <a:pt x="17192" y="19804"/>
                      <a:pt x="17451" y="20359"/>
                    </a:cubicBezTo>
                    <a:cubicBezTo>
                      <a:pt x="17677" y="20843"/>
                      <a:pt x="18100" y="21354"/>
                      <a:pt x="18597" y="21354"/>
                    </a:cubicBezTo>
                    <a:cubicBezTo>
                      <a:pt x="18669" y="21354"/>
                      <a:pt x="18743" y="21344"/>
                      <a:pt x="18819" y="21320"/>
                    </a:cubicBezTo>
                    <a:cubicBezTo>
                      <a:pt x="18301" y="20470"/>
                      <a:pt x="17932" y="19508"/>
                      <a:pt x="17673" y="18547"/>
                    </a:cubicBezTo>
                    <a:lnTo>
                      <a:pt x="17673" y="18547"/>
                    </a:lnTo>
                    <a:cubicBezTo>
                      <a:pt x="17847" y="18556"/>
                      <a:pt x="18020" y="18560"/>
                      <a:pt x="18191" y="18560"/>
                    </a:cubicBezTo>
                    <a:cubicBezTo>
                      <a:pt x="18744" y="18560"/>
                      <a:pt x="19281" y="18512"/>
                      <a:pt x="19817" y="18399"/>
                    </a:cubicBezTo>
                    <a:cubicBezTo>
                      <a:pt x="19669" y="18030"/>
                      <a:pt x="19595" y="17623"/>
                      <a:pt x="19632" y="17253"/>
                    </a:cubicBezTo>
                    <a:lnTo>
                      <a:pt x="20926" y="17253"/>
                    </a:lnTo>
                    <a:cubicBezTo>
                      <a:pt x="21259" y="16403"/>
                      <a:pt x="21555" y="15368"/>
                      <a:pt x="20926" y="14702"/>
                    </a:cubicBezTo>
                    <a:cubicBezTo>
                      <a:pt x="20778" y="14591"/>
                      <a:pt x="20594" y="14406"/>
                      <a:pt x="20483" y="14259"/>
                    </a:cubicBezTo>
                    <a:cubicBezTo>
                      <a:pt x="20187" y="13852"/>
                      <a:pt x="20409" y="13260"/>
                      <a:pt x="20261" y="12817"/>
                    </a:cubicBezTo>
                    <a:cubicBezTo>
                      <a:pt x="20150" y="12410"/>
                      <a:pt x="19780" y="12151"/>
                      <a:pt x="19558" y="11781"/>
                    </a:cubicBezTo>
                    <a:cubicBezTo>
                      <a:pt x="19337" y="11449"/>
                      <a:pt x="19300" y="10857"/>
                      <a:pt x="19706" y="10709"/>
                    </a:cubicBezTo>
                    <a:cubicBezTo>
                      <a:pt x="19891" y="10672"/>
                      <a:pt x="20076" y="10709"/>
                      <a:pt x="20261" y="10635"/>
                    </a:cubicBezTo>
                    <a:cubicBezTo>
                      <a:pt x="20594" y="10414"/>
                      <a:pt x="20335" y="9896"/>
                      <a:pt x="20335" y="9489"/>
                    </a:cubicBezTo>
                    <a:cubicBezTo>
                      <a:pt x="20298" y="8750"/>
                      <a:pt x="21259" y="8084"/>
                      <a:pt x="20852" y="7493"/>
                    </a:cubicBezTo>
                    <a:cubicBezTo>
                      <a:pt x="20594" y="7086"/>
                      <a:pt x="19965" y="7160"/>
                      <a:pt x="19632" y="6790"/>
                    </a:cubicBezTo>
                    <a:cubicBezTo>
                      <a:pt x="19410" y="6458"/>
                      <a:pt x="19447" y="6014"/>
                      <a:pt x="19669" y="5681"/>
                    </a:cubicBezTo>
                    <a:cubicBezTo>
                      <a:pt x="19817" y="5496"/>
                      <a:pt x="19928" y="5349"/>
                      <a:pt x="20113" y="5164"/>
                    </a:cubicBezTo>
                    <a:cubicBezTo>
                      <a:pt x="18819" y="3463"/>
                      <a:pt x="17266" y="1947"/>
                      <a:pt x="15529" y="690"/>
                    </a:cubicBezTo>
                    <a:cubicBezTo>
                      <a:pt x="15418" y="838"/>
                      <a:pt x="15270" y="986"/>
                      <a:pt x="15122" y="1060"/>
                    </a:cubicBezTo>
                    <a:cubicBezTo>
                      <a:pt x="14927" y="1103"/>
                      <a:pt x="14745" y="1121"/>
                      <a:pt x="14568" y="1121"/>
                    </a:cubicBezTo>
                    <a:cubicBezTo>
                      <a:pt x="14443" y="1121"/>
                      <a:pt x="14320" y="1112"/>
                      <a:pt x="14198" y="1097"/>
                    </a:cubicBezTo>
                    <a:cubicBezTo>
                      <a:pt x="13606" y="1208"/>
                      <a:pt x="13052" y="1393"/>
                      <a:pt x="12571" y="1688"/>
                    </a:cubicBezTo>
                    <a:cubicBezTo>
                      <a:pt x="12320" y="1796"/>
                      <a:pt x="12025" y="1869"/>
                      <a:pt x="11742" y="1869"/>
                    </a:cubicBezTo>
                    <a:cubicBezTo>
                      <a:pt x="11441" y="1869"/>
                      <a:pt x="11154" y="1787"/>
                      <a:pt x="10944" y="1578"/>
                    </a:cubicBezTo>
                    <a:cubicBezTo>
                      <a:pt x="10722" y="1282"/>
                      <a:pt x="10538" y="986"/>
                      <a:pt x="10390" y="653"/>
                    </a:cubicBezTo>
                    <a:cubicBezTo>
                      <a:pt x="10044" y="157"/>
                      <a:pt x="9460" y="1"/>
                      <a:pt x="88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15"/>
              <p:cNvSpPr/>
              <p:nvPr/>
            </p:nvSpPr>
            <p:spPr>
              <a:xfrm>
                <a:off x="5780975" y="2917375"/>
                <a:ext cx="162700" cy="199275"/>
              </a:xfrm>
              <a:custGeom>
                <a:avLst/>
                <a:gdLst/>
                <a:ahLst/>
                <a:cxnLst/>
                <a:rect l="l" t="t" r="r" b="b"/>
                <a:pathLst>
                  <a:path w="6508" h="7971" extrusionOk="0">
                    <a:moveTo>
                      <a:pt x="5599" y="1"/>
                    </a:moveTo>
                    <a:cubicBezTo>
                      <a:pt x="5400" y="1"/>
                      <a:pt x="5196" y="67"/>
                      <a:pt x="5029" y="193"/>
                    </a:cubicBezTo>
                    <a:cubicBezTo>
                      <a:pt x="4770" y="415"/>
                      <a:pt x="4474" y="600"/>
                      <a:pt x="4104" y="711"/>
                    </a:cubicBezTo>
                    <a:lnTo>
                      <a:pt x="3439" y="711"/>
                    </a:lnTo>
                    <a:cubicBezTo>
                      <a:pt x="2847" y="711"/>
                      <a:pt x="2330" y="1117"/>
                      <a:pt x="2182" y="1672"/>
                    </a:cubicBezTo>
                    <a:lnTo>
                      <a:pt x="2182" y="1635"/>
                    </a:lnTo>
                    <a:lnTo>
                      <a:pt x="1516" y="1635"/>
                    </a:lnTo>
                    <a:cubicBezTo>
                      <a:pt x="1405" y="1635"/>
                      <a:pt x="1294" y="1635"/>
                      <a:pt x="1258" y="1709"/>
                    </a:cubicBezTo>
                    <a:cubicBezTo>
                      <a:pt x="1221" y="1820"/>
                      <a:pt x="1331" y="1968"/>
                      <a:pt x="1368" y="2078"/>
                    </a:cubicBezTo>
                    <a:cubicBezTo>
                      <a:pt x="1479" y="2300"/>
                      <a:pt x="1221" y="2559"/>
                      <a:pt x="962" y="2633"/>
                    </a:cubicBezTo>
                    <a:cubicBezTo>
                      <a:pt x="703" y="2670"/>
                      <a:pt x="444" y="2707"/>
                      <a:pt x="185" y="2781"/>
                    </a:cubicBezTo>
                    <a:cubicBezTo>
                      <a:pt x="74" y="2855"/>
                      <a:pt x="1" y="3003"/>
                      <a:pt x="74" y="3077"/>
                    </a:cubicBezTo>
                    <a:cubicBezTo>
                      <a:pt x="111" y="3114"/>
                      <a:pt x="185" y="3114"/>
                      <a:pt x="222" y="3114"/>
                    </a:cubicBezTo>
                    <a:lnTo>
                      <a:pt x="1886" y="3188"/>
                    </a:lnTo>
                    <a:cubicBezTo>
                      <a:pt x="1701" y="3225"/>
                      <a:pt x="1738" y="3483"/>
                      <a:pt x="1849" y="3594"/>
                    </a:cubicBezTo>
                    <a:cubicBezTo>
                      <a:pt x="1960" y="3742"/>
                      <a:pt x="2145" y="3779"/>
                      <a:pt x="2256" y="3927"/>
                    </a:cubicBezTo>
                    <a:cubicBezTo>
                      <a:pt x="2515" y="4149"/>
                      <a:pt x="2515" y="4519"/>
                      <a:pt x="2330" y="4740"/>
                    </a:cubicBezTo>
                    <a:cubicBezTo>
                      <a:pt x="2219" y="4888"/>
                      <a:pt x="2034" y="4962"/>
                      <a:pt x="1923" y="5073"/>
                    </a:cubicBezTo>
                    <a:cubicBezTo>
                      <a:pt x="1812" y="5221"/>
                      <a:pt x="1738" y="5443"/>
                      <a:pt x="1849" y="5554"/>
                    </a:cubicBezTo>
                    <a:cubicBezTo>
                      <a:pt x="1923" y="5591"/>
                      <a:pt x="1960" y="5628"/>
                      <a:pt x="2034" y="5628"/>
                    </a:cubicBezTo>
                    <a:lnTo>
                      <a:pt x="2551" y="5813"/>
                    </a:lnTo>
                    <a:cubicBezTo>
                      <a:pt x="2773" y="5849"/>
                      <a:pt x="2958" y="5960"/>
                      <a:pt x="3106" y="6145"/>
                    </a:cubicBezTo>
                    <a:cubicBezTo>
                      <a:pt x="3365" y="6589"/>
                      <a:pt x="2736" y="7143"/>
                      <a:pt x="2921" y="7624"/>
                    </a:cubicBezTo>
                    <a:cubicBezTo>
                      <a:pt x="3016" y="7870"/>
                      <a:pt x="3227" y="7971"/>
                      <a:pt x="3455" y="7971"/>
                    </a:cubicBezTo>
                    <a:cubicBezTo>
                      <a:pt x="3672" y="7971"/>
                      <a:pt x="3905" y="7879"/>
                      <a:pt x="4067" y="7735"/>
                    </a:cubicBezTo>
                    <a:cubicBezTo>
                      <a:pt x="4437" y="7365"/>
                      <a:pt x="4474" y="6737"/>
                      <a:pt x="4548" y="6219"/>
                    </a:cubicBezTo>
                    <a:cubicBezTo>
                      <a:pt x="4622" y="5665"/>
                      <a:pt x="4770" y="5036"/>
                      <a:pt x="5287" y="4814"/>
                    </a:cubicBezTo>
                    <a:cubicBezTo>
                      <a:pt x="5472" y="4740"/>
                      <a:pt x="5694" y="4703"/>
                      <a:pt x="5842" y="4519"/>
                    </a:cubicBezTo>
                    <a:cubicBezTo>
                      <a:pt x="6027" y="4260"/>
                      <a:pt x="5768" y="3927"/>
                      <a:pt x="5768" y="3594"/>
                    </a:cubicBezTo>
                    <a:cubicBezTo>
                      <a:pt x="5768" y="3298"/>
                      <a:pt x="6027" y="3040"/>
                      <a:pt x="6175" y="2781"/>
                    </a:cubicBezTo>
                    <a:cubicBezTo>
                      <a:pt x="6507" y="2189"/>
                      <a:pt x="6433" y="1450"/>
                      <a:pt x="6322" y="784"/>
                    </a:cubicBezTo>
                    <a:cubicBezTo>
                      <a:pt x="6286" y="526"/>
                      <a:pt x="6212" y="304"/>
                      <a:pt x="6027" y="119"/>
                    </a:cubicBezTo>
                    <a:cubicBezTo>
                      <a:pt x="5899" y="39"/>
                      <a:pt x="5750" y="1"/>
                      <a:pt x="55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15"/>
              <p:cNvSpPr/>
              <p:nvPr/>
            </p:nvSpPr>
            <p:spPr>
              <a:xfrm>
                <a:off x="5635875" y="3049150"/>
                <a:ext cx="262500" cy="416525"/>
              </a:xfrm>
              <a:custGeom>
                <a:avLst/>
                <a:gdLst/>
                <a:ahLst/>
                <a:cxnLst/>
                <a:rect l="l" t="t" r="r" b="b"/>
                <a:pathLst>
                  <a:path w="10500" h="16661" extrusionOk="0">
                    <a:moveTo>
                      <a:pt x="5705" y="1"/>
                    </a:moveTo>
                    <a:cubicBezTo>
                      <a:pt x="5545" y="1"/>
                      <a:pt x="5395" y="66"/>
                      <a:pt x="5324" y="209"/>
                    </a:cubicBezTo>
                    <a:cubicBezTo>
                      <a:pt x="5435" y="652"/>
                      <a:pt x="5472" y="1096"/>
                      <a:pt x="5398" y="1540"/>
                    </a:cubicBezTo>
                    <a:cubicBezTo>
                      <a:pt x="5324" y="1983"/>
                      <a:pt x="4917" y="2316"/>
                      <a:pt x="4474" y="2353"/>
                    </a:cubicBezTo>
                    <a:cubicBezTo>
                      <a:pt x="3882" y="2353"/>
                      <a:pt x="3586" y="1688"/>
                      <a:pt x="3180" y="1281"/>
                    </a:cubicBezTo>
                    <a:cubicBezTo>
                      <a:pt x="2810" y="874"/>
                      <a:pt x="2329" y="615"/>
                      <a:pt x="1812" y="542"/>
                    </a:cubicBezTo>
                    <a:cubicBezTo>
                      <a:pt x="1608" y="523"/>
                      <a:pt x="1396" y="523"/>
                      <a:pt x="1179" y="523"/>
                    </a:cubicBezTo>
                    <a:cubicBezTo>
                      <a:pt x="961" y="523"/>
                      <a:pt x="740" y="523"/>
                      <a:pt x="518" y="505"/>
                    </a:cubicBezTo>
                    <a:lnTo>
                      <a:pt x="518" y="505"/>
                    </a:lnTo>
                    <a:cubicBezTo>
                      <a:pt x="0" y="3462"/>
                      <a:pt x="148" y="6494"/>
                      <a:pt x="924" y="9378"/>
                    </a:cubicBezTo>
                    <a:cubicBezTo>
                      <a:pt x="1257" y="10561"/>
                      <a:pt x="1664" y="11707"/>
                      <a:pt x="2181" y="12816"/>
                    </a:cubicBezTo>
                    <a:cubicBezTo>
                      <a:pt x="2773" y="14073"/>
                      <a:pt x="3475" y="15256"/>
                      <a:pt x="4289" y="16328"/>
                    </a:cubicBezTo>
                    <a:cubicBezTo>
                      <a:pt x="4547" y="16328"/>
                      <a:pt x="4806" y="16291"/>
                      <a:pt x="5065" y="16180"/>
                    </a:cubicBezTo>
                    <a:cubicBezTo>
                      <a:pt x="5598" y="16037"/>
                      <a:pt x="6144" y="15967"/>
                      <a:pt x="6690" y="15967"/>
                    </a:cubicBezTo>
                    <a:cubicBezTo>
                      <a:pt x="7697" y="15967"/>
                      <a:pt x="8701" y="16205"/>
                      <a:pt x="9612" y="16661"/>
                    </a:cubicBezTo>
                    <a:cubicBezTo>
                      <a:pt x="9428" y="16217"/>
                      <a:pt x="8873" y="16069"/>
                      <a:pt x="8392" y="15884"/>
                    </a:cubicBezTo>
                    <a:cubicBezTo>
                      <a:pt x="7949" y="15699"/>
                      <a:pt x="7468" y="15219"/>
                      <a:pt x="7653" y="14775"/>
                    </a:cubicBezTo>
                    <a:lnTo>
                      <a:pt x="7653" y="14775"/>
                    </a:lnTo>
                    <a:cubicBezTo>
                      <a:pt x="7472" y="14845"/>
                      <a:pt x="7300" y="14877"/>
                      <a:pt x="7140" y="14877"/>
                    </a:cubicBezTo>
                    <a:cubicBezTo>
                      <a:pt x="5853" y="14877"/>
                      <a:pt x="5283" y="12857"/>
                      <a:pt x="6729" y="12298"/>
                    </a:cubicBezTo>
                    <a:cubicBezTo>
                      <a:pt x="7246" y="12113"/>
                      <a:pt x="7912" y="12150"/>
                      <a:pt x="8171" y="11707"/>
                    </a:cubicBezTo>
                    <a:cubicBezTo>
                      <a:pt x="8392" y="11337"/>
                      <a:pt x="8171" y="10819"/>
                      <a:pt x="8319" y="10413"/>
                    </a:cubicBezTo>
                    <a:cubicBezTo>
                      <a:pt x="8577" y="9784"/>
                      <a:pt x="9502" y="9821"/>
                      <a:pt x="9908" y="9267"/>
                    </a:cubicBezTo>
                    <a:cubicBezTo>
                      <a:pt x="10500" y="8527"/>
                      <a:pt x="9539" y="7381"/>
                      <a:pt x="9945" y="6494"/>
                    </a:cubicBezTo>
                    <a:cubicBezTo>
                      <a:pt x="10093" y="6309"/>
                      <a:pt x="10204" y="6087"/>
                      <a:pt x="10278" y="5865"/>
                    </a:cubicBezTo>
                    <a:cubicBezTo>
                      <a:pt x="10389" y="5311"/>
                      <a:pt x="9760" y="4941"/>
                      <a:pt x="9206" y="4793"/>
                    </a:cubicBezTo>
                    <a:cubicBezTo>
                      <a:pt x="8973" y="4720"/>
                      <a:pt x="8718" y="4671"/>
                      <a:pt x="8482" y="4671"/>
                    </a:cubicBezTo>
                    <a:cubicBezTo>
                      <a:pt x="8119" y="4671"/>
                      <a:pt x="7802" y="4789"/>
                      <a:pt x="7690" y="5126"/>
                    </a:cubicBezTo>
                    <a:cubicBezTo>
                      <a:pt x="7542" y="5680"/>
                      <a:pt x="8245" y="6346"/>
                      <a:pt x="7912" y="6790"/>
                    </a:cubicBezTo>
                    <a:cubicBezTo>
                      <a:pt x="7025" y="6790"/>
                      <a:pt x="6174" y="6383"/>
                      <a:pt x="5620" y="5643"/>
                    </a:cubicBezTo>
                    <a:cubicBezTo>
                      <a:pt x="5952" y="5459"/>
                      <a:pt x="6100" y="5015"/>
                      <a:pt x="5989" y="4645"/>
                    </a:cubicBezTo>
                    <a:cubicBezTo>
                      <a:pt x="5861" y="4323"/>
                      <a:pt x="5536" y="4113"/>
                      <a:pt x="5185" y="4113"/>
                    </a:cubicBezTo>
                    <a:cubicBezTo>
                      <a:pt x="5133" y="4113"/>
                      <a:pt x="5081" y="4118"/>
                      <a:pt x="5028" y="4128"/>
                    </a:cubicBezTo>
                    <a:cubicBezTo>
                      <a:pt x="6174" y="3832"/>
                      <a:pt x="6507" y="2353"/>
                      <a:pt x="6470" y="1170"/>
                    </a:cubicBezTo>
                    <a:cubicBezTo>
                      <a:pt x="6507" y="837"/>
                      <a:pt x="6396" y="468"/>
                      <a:pt x="6174" y="209"/>
                    </a:cubicBezTo>
                    <a:cubicBezTo>
                      <a:pt x="6060" y="75"/>
                      <a:pt x="5876" y="1"/>
                      <a:pt x="57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15"/>
              <p:cNvSpPr/>
              <p:nvPr/>
            </p:nvSpPr>
            <p:spPr>
              <a:xfrm>
                <a:off x="5916850" y="3438100"/>
                <a:ext cx="244025" cy="230000"/>
              </a:xfrm>
              <a:custGeom>
                <a:avLst/>
                <a:gdLst/>
                <a:ahLst/>
                <a:cxnLst/>
                <a:rect l="l" t="t" r="r" b="b"/>
                <a:pathLst>
                  <a:path w="9761" h="9200" extrusionOk="0">
                    <a:moveTo>
                      <a:pt x="7909" y="0"/>
                    </a:moveTo>
                    <a:cubicBezTo>
                      <a:pt x="7760" y="0"/>
                      <a:pt x="7610" y="33"/>
                      <a:pt x="7468" y="105"/>
                    </a:cubicBezTo>
                    <a:cubicBezTo>
                      <a:pt x="7062" y="289"/>
                      <a:pt x="6655" y="511"/>
                      <a:pt x="6248" y="770"/>
                    </a:cubicBezTo>
                    <a:cubicBezTo>
                      <a:pt x="5889" y="939"/>
                      <a:pt x="5506" y="1024"/>
                      <a:pt x="5126" y="1024"/>
                    </a:cubicBezTo>
                    <a:cubicBezTo>
                      <a:pt x="4841" y="1024"/>
                      <a:pt x="4558" y="976"/>
                      <a:pt x="4289" y="881"/>
                    </a:cubicBezTo>
                    <a:cubicBezTo>
                      <a:pt x="3857" y="719"/>
                      <a:pt x="3407" y="459"/>
                      <a:pt x="2993" y="459"/>
                    </a:cubicBezTo>
                    <a:cubicBezTo>
                      <a:pt x="2840" y="459"/>
                      <a:pt x="2691" y="495"/>
                      <a:pt x="2551" y="585"/>
                    </a:cubicBezTo>
                    <a:cubicBezTo>
                      <a:pt x="2255" y="770"/>
                      <a:pt x="2108" y="1177"/>
                      <a:pt x="1886" y="1472"/>
                    </a:cubicBezTo>
                    <a:cubicBezTo>
                      <a:pt x="1621" y="1786"/>
                      <a:pt x="1230" y="1957"/>
                      <a:pt x="827" y="1957"/>
                    </a:cubicBezTo>
                    <a:cubicBezTo>
                      <a:pt x="611" y="1957"/>
                      <a:pt x="391" y="1908"/>
                      <a:pt x="185" y="1805"/>
                    </a:cubicBezTo>
                    <a:lnTo>
                      <a:pt x="185" y="1805"/>
                    </a:lnTo>
                    <a:lnTo>
                      <a:pt x="222" y="2101"/>
                    </a:lnTo>
                    <a:cubicBezTo>
                      <a:pt x="0" y="2397"/>
                      <a:pt x="37" y="2877"/>
                      <a:pt x="333" y="3136"/>
                    </a:cubicBezTo>
                    <a:cubicBezTo>
                      <a:pt x="666" y="3358"/>
                      <a:pt x="998" y="3580"/>
                      <a:pt x="1368" y="3691"/>
                    </a:cubicBezTo>
                    <a:cubicBezTo>
                      <a:pt x="1738" y="3839"/>
                      <a:pt x="1997" y="4171"/>
                      <a:pt x="2108" y="4541"/>
                    </a:cubicBezTo>
                    <a:cubicBezTo>
                      <a:pt x="2144" y="4837"/>
                      <a:pt x="1960" y="5170"/>
                      <a:pt x="2108" y="5428"/>
                    </a:cubicBezTo>
                    <a:cubicBezTo>
                      <a:pt x="2255" y="5798"/>
                      <a:pt x="2810" y="5835"/>
                      <a:pt x="3069" y="6168"/>
                    </a:cubicBezTo>
                    <a:cubicBezTo>
                      <a:pt x="3401" y="6537"/>
                      <a:pt x="3217" y="7203"/>
                      <a:pt x="3586" y="7536"/>
                    </a:cubicBezTo>
                    <a:cubicBezTo>
                      <a:pt x="3808" y="7684"/>
                      <a:pt x="4030" y="7794"/>
                      <a:pt x="4326" y="7831"/>
                    </a:cubicBezTo>
                    <a:cubicBezTo>
                      <a:pt x="5065" y="8053"/>
                      <a:pt x="5768" y="8497"/>
                      <a:pt x="6322" y="9051"/>
                    </a:cubicBezTo>
                    <a:cubicBezTo>
                      <a:pt x="6692" y="9125"/>
                      <a:pt x="7062" y="9162"/>
                      <a:pt x="7431" y="9199"/>
                    </a:cubicBezTo>
                    <a:cubicBezTo>
                      <a:pt x="7394" y="8164"/>
                      <a:pt x="7653" y="7129"/>
                      <a:pt x="8171" y="6242"/>
                    </a:cubicBezTo>
                    <a:cubicBezTo>
                      <a:pt x="8319" y="6057"/>
                      <a:pt x="8430" y="5872"/>
                      <a:pt x="8540" y="5650"/>
                    </a:cubicBezTo>
                    <a:cubicBezTo>
                      <a:pt x="8614" y="5133"/>
                      <a:pt x="8577" y="4615"/>
                      <a:pt x="8430" y="4134"/>
                    </a:cubicBezTo>
                    <a:cubicBezTo>
                      <a:pt x="8356" y="3654"/>
                      <a:pt x="8393" y="3025"/>
                      <a:pt x="8873" y="2803"/>
                    </a:cubicBezTo>
                    <a:cubicBezTo>
                      <a:pt x="9058" y="2692"/>
                      <a:pt x="9280" y="2692"/>
                      <a:pt x="9465" y="2582"/>
                    </a:cubicBezTo>
                    <a:cubicBezTo>
                      <a:pt x="9650" y="2471"/>
                      <a:pt x="9760" y="2212"/>
                      <a:pt x="9613" y="2064"/>
                    </a:cubicBezTo>
                    <a:cubicBezTo>
                      <a:pt x="9539" y="1990"/>
                      <a:pt x="9391" y="1990"/>
                      <a:pt x="9280" y="1916"/>
                    </a:cubicBezTo>
                    <a:cubicBezTo>
                      <a:pt x="8762" y="1731"/>
                      <a:pt x="9021" y="881"/>
                      <a:pt x="8762" y="400"/>
                    </a:cubicBezTo>
                    <a:cubicBezTo>
                      <a:pt x="8536" y="149"/>
                      <a:pt x="8225" y="0"/>
                      <a:pt x="79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8" name="Google Shape;538;p15"/>
            <p:cNvGrpSpPr/>
            <p:nvPr/>
          </p:nvGrpSpPr>
          <p:grpSpPr>
            <a:xfrm>
              <a:off x="476337" y="3766135"/>
              <a:ext cx="1009036" cy="1009036"/>
              <a:chOff x="476337" y="3766135"/>
              <a:chExt cx="1009036" cy="1009036"/>
            </a:xfrm>
          </p:grpSpPr>
          <p:sp>
            <p:nvSpPr>
              <p:cNvPr id="539" name="Google Shape;539;p15"/>
              <p:cNvSpPr/>
              <p:nvPr/>
            </p:nvSpPr>
            <p:spPr>
              <a:xfrm>
                <a:off x="476337" y="3766135"/>
                <a:ext cx="1009036" cy="1009036"/>
              </a:xfrm>
              <a:custGeom>
                <a:avLst/>
                <a:gdLst/>
                <a:ahLst/>
                <a:cxnLst/>
                <a:rect l="l" t="t" r="r" b="b"/>
                <a:pathLst>
                  <a:path w="56418" h="56418" extrusionOk="0">
                    <a:moveTo>
                      <a:pt x="28209" y="0"/>
                    </a:moveTo>
                    <a:cubicBezTo>
                      <a:pt x="12644" y="0"/>
                      <a:pt x="0" y="12644"/>
                      <a:pt x="0" y="28209"/>
                    </a:cubicBezTo>
                    <a:cubicBezTo>
                      <a:pt x="0" y="43811"/>
                      <a:pt x="12644" y="56418"/>
                      <a:pt x="28209" y="56418"/>
                    </a:cubicBezTo>
                    <a:cubicBezTo>
                      <a:pt x="43810" y="56418"/>
                      <a:pt x="56417" y="43811"/>
                      <a:pt x="56417" y="28209"/>
                    </a:cubicBezTo>
                    <a:cubicBezTo>
                      <a:pt x="56417" y="12644"/>
                      <a:pt x="43810" y="0"/>
                      <a:pt x="282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15"/>
              <p:cNvSpPr/>
              <p:nvPr/>
            </p:nvSpPr>
            <p:spPr>
              <a:xfrm>
                <a:off x="1115725" y="3930283"/>
                <a:ext cx="152774" cy="143670"/>
              </a:xfrm>
              <a:custGeom>
                <a:avLst/>
                <a:gdLst/>
                <a:ahLst/>
                <a:cxnLst/>
                <a:rect l="l" t="t" r="r" b="b"/>
                <a:pathLst>
                  <a:path w="8542" h="8033" extrusionOk="0">
                    <a:moveTo>
                      <a:pt x="3751" y="0"/>
                    </a:moveTo>
                    <a:cubicBezTo>
                      <a:pt x="3080" y="0"/>
                      <a:pt x="2421" y="189"/>
                      <a:pt x="1849" y="582"/>
                    </a:cubicBezTo>
                    <a:cubicBezTo>
                      <a:pt x="223" y="1692"/>
                      <a:pt x="1" y="4206"/>
                      <a:pt x="1332" y="6091"/>
                    </a:cubicBezTo>
                    <a:cubicBezTo>
                      <a:pt x="2186" y="7336"/>
                      <a:pt x="3524" y="8033"/>
                      <a:pt x="4813" y="8033"/>
                    </a:cubicBezTo>
                    <a:cubicBezTo>
                      <a:pt x="5477" y="8033"/>
                      <a:pt x="6127" y="7848"/>
                      <a:pt x="6693" y="7459"/>
                    </a:cubicBezTo>
                    <a:cubicBezTo>
                      <a:pt x="8319" y="6313"/>
                      <a:pt x="8541" y="3873"/>
                      <a:pt x="7210" y="1950"/>
                    </a:cubicBezTo>
                    <a:cubicBezTo>
                      <a:pt x="6361" y="689"/>
                      <a:pt x="5034" y="0"/>
                      <a:pt x="37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15"/>
              <p:cNvSpPr/>
              <p:nvPr/>
            </p:nvSpPr>
            <p:spPr>
              <a:xfrm>
                <a:off x="1347819" y="3960527"/>
                <a:ext cx="104484" cy="132277"/>
              </a:xfrm>
              <a:custGeom>
                <a:avLst/>
                <a:gdLst/>
                <a:ahLst/>
                <a:cxnLst/>
                <a:rect l="l" t="t" r="r" b="b"/>
                <a:pathLst>
                  <a:path w="5842" h="7396" extrusionOk="0">
                    <a:moveTo>
                      <a:pt x="1738" y="1"/>
                    </a:moveTo>
                    <a:cubicBezTo>
                      <a:pt x="185" y="1147"/>
                      <a:pt x="1" y="3587"/>
                      <a:pt x="1295" y="5435"/>
                    </a:cubicBezTo>
                    <a:cubicBezTo>
                      <a:pt x="2172" y="6693"/>
                      <a:pt x="3536" y="7396"/>
                      <a:pt x="4837" y="7396"/>
                    </a:cubicBezTo>
                    <a:cubicBezTo>
                      <a:pt x="5180" y="7396"/>
                      <a:pt x="5518" y="7347"/>
                      <a:pt x="5842" y="7247"/>
                    </a:cubicBezTo>
                    <a:cubicBezTo>
                      <a:pt x="4844" y="4622"/>
                      <a:pt x="3476" y="2182"/>
                      <a:pt x="17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15"/>
              <p:cNvSpPr/>
              <p:nvPr/>
            </p:nvSpPr>
            <p:spPr>
              <a:xfrm>
                <a:off x="911766" y="4332231"/>
                <a:ext cx="183178" cy="180585"/>
              </a:xfrm>
              <a:custGeom>
                <a:avLst/>
                <a:gdLst/>
                <a:ahLst/>
                <a:cxnLst/>
                <a:rect l="l" t="t" r="r" b="b"/>
                <a:pathLst>
                  <a:path w="10242" h="10097" extrusionOk="0">
                    <a:moveTo>
                      <a:pt x="5126" y="0"/>
                    </a:moveTo>
                    <a:cubicBezTo>
                      <a:pt x="5081" y="0"/>
                      <a:pt x="5036" y="1"/>
                      <a:pt x="4991" y="2"/>
                    </a:cubicBezTo>
                    <a:cubicBezTo>
                      <a:pt x="2182" y="76"/>
                      <a:pt x="0" y="2405"/>
                      <a:pt x="74" y="5178"/>
                    </a:cubicBezTo>
                    <a:cubicBezTo>
                      <a:pt x="147" y="7941"/>
                      <a:pt x="2365" y="10097"/>
                      <a:pt x="5112" y="10097"/>
                    </a:cubicBezTo>
                    <a:cubicBezTo>
                      <a:pt x="5158" y="10097"/>
                      <a:pt x="5204" y="10096"/>
                      <a:pt x="5250" y="10095"/>
                    </a:cubicBezTo>
                    <a:cubicBezTo>
                      <a:pt x="8023" y="10021"/>
                      <a:pt x="10241" y="7729"/>
                      <a:pt x="10167" y="4919"/>
                    </a:cubicBezTo>
                    <a:cubicBezTo>
                      <a:pt x="10095" y="2191"/>
                      <a:pt x="7839" y="0"/>
                      <a:pt x="51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15"/>
              <p:cNvSpPr/>
              <p:nvPr/>
            </p:nvSpPr>
            <p:spPr>
              <a:xfrm>
                <a:off x="560775" y="4138946"/>
                <a:ext cx="234776" cy="180799"/>
              </a:xfrm>
              <a:custGeom>
                <a:avLst/>
                <a:gdLst/>
                <a:ahLst/>
                <a:cxnLst/>
                <a:rect l="l" t="t" r="r" b="b"/>
                <a:pathLst>
                  <a:path w="13127" h="10109" extrusionOk="0">
                    <a:moveTo>
                      <a:pt x="6560" y="0"/>
                    </a:moveTo>
                    <a:cubicBezTo>
                      <a:pt x="5571" y="0"/>
                      <a:pt x="4572" y="289"/>
                      <a:pt x="3697" y="896"/>
                    </a:cubicBezTo>
                    <a:cubicBezTo>
                      <a:pt x="0" y="3484"/>
                      <a:pt x="1257" y="9214"/>
                      <a:pt x="5694" y="10028"/>
                    </a:cubicBezTo>
                    <a:cubicBezTo>
                      <a:pt x="6008" y="10083"/>
                      <a:pt x="6315" y="10109"/>
                      <a:pt x="6615" y="10109"/>
                    </a:cubicBezTo>
                    <a:cubicBezTo>
                      <a:pt x="10551" y="10109"/>
                      <a:pt x="13126" y="5588"/>
                      <a:pt x="10722" y="2153"/>
                    </a:cubicBezTo>
                    <a:cubicBezTo>
                      <a:pt x="9739" y="758"/>
                      <a:pt x="8162" y="0"/>
                      <a:pt x="6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15"/>
              <p:cNvSpPr/>
              <p:nvPr/>
            </p:nvSpPr>
            <p:spPr>
              <a:xfrm>
                <a:off x="1165269" y="4240904"/>
                <a:ext cx="146800" cy="149250"/>
              </a:xfrm>
              <a:custGeom>
                <a:avLst/>
                <a:gdLst/>
                <a:ahLst/>
                <a:cxnLst/>
                <a:rect l="l" t="t" r="r" b="b"/>
                <a:pathLst>
                  <a:path w="8208" h="8345" extrusionOk="0">
                    <a:moveTo>
                      <a:pt x="4428" y="1"/>
                    </a:moveTo>
                    <a:cubicBezTo>
                      <a:pt x="2810" y="1"/>
                      <a:pt x="1231" y="1271"/>
                      <a:pt x="666" y="3156"/>
                    </a:cubicBezTo>
                    <a:cubicBezTo>
                      <a:pt x="0" y="5374"/>
                      <a:pt x="1036" y="7666"/>
                      <a:pt x="2921" y="8221"/>
                    </a:cubicBezTo>
                    <a:cubicBezTo>
                      <a:pt x="3205" y="8304"/>
                      <a:pt x="3493" y="8344"/>
                      <a:pt x="3780" y="8344"/>
                    </a:cubicBezTo>
                    <a:cubicBezTo>
                      <a:pt x="5398" y="8344"/>
                      <a:pt x="6977" y="7073"/>
                      <a:pt x="7542" y="5189"/>
                    </a:cubicBezTo>
                    <a:cubicBezTo>
                      <a:pt x="8208" y="2971"/>
                      <a:pt x="7173" y="679"/>
                      <a:pt x="5287" y="124"/>
                    </a:cubicBezTo>
                    <a:cubicBezTo>
                      <a:pt x="5003" y="41"/>
                      <a:pt x="4715" y="1"/>
                      <a:pt x="44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15"/>
              <p:cNvSpPr/>
              <p:nvPr/>
            </p:nvSpPr>
            <p:spPr>
              <a:xfrm>
                <a:off x="869365" y="4057139"/>
                <a:ext cx="42405" cy="35663"/>
              </a:xfrm>
              <a:custGeom>
                <a:avLst/>
                <a:gdLst/>
                <a:ahLst/>
                <a:cxnLst/>
                <a:rect l="l" t="t" r="r" b="b"/>
                <a:pathLst>
                  <a:path w="2371" h="1994" extrusionOk="0">
                    <a:moveTo>
                      <a:pt x="1164" y="0"/>
                    </a:moveTo>
                    <a:cubicBezTo>
                      <a:pt x="677" y="0"/>
                      <a:pt x="239" y="315"/>
                      <a:pt x="115" y="812"/>
                    </a:cubicBezTo>
                    <a:cubicBezTo>
                      <a:pt x="1" y="1469"/>
                      <a:pt x="527" y="1993"/>
                      <a:pt x="1113" y="1993"/>
                    </a:cubicBezTo>
                    <a:cubicBezTo>
                      <a:pt x="1285" y="1993"/>
                      <a:pt x="1463" y="1948"/>
                      <a:pt x="1631" y="1847"/>
                    </a:cubicBezTo>
                    <a:cubicBezTo>
                      <a:pt x="2370" y="1403"/>
                      <a:pt x="2259" y="294"/>
                      <a:pt x="1446" y="35"/>
                    </a:cubicBezTo>
                    <a:cubicBezTo>
                      <a:pt x="1352" y="12"/>
                      <a:pt x="1257" y="0"/>
                      <a:pt x="11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15"/>
              <p:cNvSpPr/>
              <p:nvPr/>
            </p:nvSpPr>
            <p:spPr>
              <a:xfrm>
                <a:off x="988187" y="3835958"/>
                <a:ext cx="60773" cy="51509"/>
              </a:xfrm>
              <a:custGeom>
                <a:avLst/>
                <a:gdLst/>
                <a:ahLst/>
                <a:cxnLst/>
                <a:rect l="l" t="t" r="r" b="b"/>
                <a:pathLst>
                  <a:path w="3398" h="2880" extrusionOk="0">
                    <a:moveTo>
                      <a:pt x="1668" y="1"/>
                    </a:moveTo>
                    <a:cubicBezTo>
                      <a:pt x="964" y="1"/>
                      <a:pt x="331" y="476"/>
                      <a:pt x="144" y="1161"/>
                    </a:cubicBezTo>
                    <a:cubicBezTo>
                      <a:pt x="1" y="2110"/>
                      <a:pt x="751" y="2880"/>
                      <a:pt x="1596" y="2880"/>
                    </a:cubicBezTo>
                    <a:cubicBezTo>
                      <a:pt x="1838" y="2880"/>
                      <a:pt x="2087" y="2817"/>
                      <a:pt x="2326" y="2677"/>
                    </a:cubicBezTo>
                    <a:cubicBezTo>
                      <a:pt x="3398" y="2049"/>
                      <a:pt x="3250" y="459"/>
                      <a:pt x="2067" y="52"/>
                    </a:cubicBezTo>
                    <a:cubicBezTo>
                      <a:pt x="1933" y="17"/>
                      <a:pt x="1799" y="1"/>
                      <a:pt x="16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15"/>
              <p:cNvSpPr/>
              <p:nvPr/>
            </p:nvSpPr>
            <p:spPr>
              <a:xfrm>
                <a:off x="949109" y="4656128"/>
                <a:ext cx="64153" cy="51616"/>
              </a:xfrm>
              <a:custGeom>
                <a:avLst/>
                <a:gdLst/>
                <a:ahLst/>
                <a:cxnLst/>
                <a:rect l="l" t="t" r="r" b="b"/>
                <a:pathLst>
                  <a:path w="3587" h="2886" extrusionOk="0">
                    <a:moveTo>
                      <a:pt x="1658" y="0"/>
                    </a:moveTo>
                    <a:cubicBezTo>
                      <a:pt x="889" y="0"/>
                      <a:pt x="239" y="477"/>
                      <a:pt x="111" y="1147"/>
                    </a:cubicBezTo>
                    <a:cubicBezTo>
                      <a:pt x="0" y="1923"/>
                      <a:pt x="629" y="2700"/>
                      <a:pt x="1516" y="2848"/>
                    </a:cubicBezTo>
                    <a:cubicBezTo>
                      <a:pt x="1643" y="2873"/>
                      <a:pt x="1769" y="2885"/>
                      <a:pt x="1892" y="2885"/>
                    </a:cubicBezTo>
                    <a:cubicBezTo>
                      <a:pt x="2661" y="2885"/>
                      <a:pt x="3311" y="2408"/>
                      <a:pt x="3439" y="1738"/>
                    </a:cubicBezTo>
                    <a:cubicBezTo>
                      <a:pt x="3586" y="962"/>
                      <a:pt x="2958" y="186"/>
                      <a:pt x="2034" y="38"/>
                    </a:cubicBezTo>
                    <a:cubicBezTo>
                      <a:pt x="1907" y="12"/>
                      <a:pt x="1781" y="0"/>
                      <a:pt x="16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15"/>
              <p:cNvSpPr/>
              <p:nvPr/>
            </p:nvSpPr>
            <p:spPr>
              <a:xfrm>
                <a:off x="664111" y="3934271"/>
                <a:ext cx="64171" cy="51884"/>
              </a:xfrm>
              <a:custGeom>
                <a:avLst/>
                <a:gdLst/>
                <a:ahLst/>
                <a:cxnLst/>
                <a:rect l="l" t="t" r="r" b="b"/>
                <a:pathLst>
                  <a:path w="3588" h="2901" extrusionOk="0">
                    <a:moveTo>
                      <a:pt x="1740" y="0"/>
                    </a:moveTo>
                    <a:cubicBezTo>
                      <a:pt x="951" y="0"/>
                      <a:pt x="279" y="458"/>
                      <a:pt x="149" y="1173"/>
                    </a:cubicBezTo>
                    <a:cubicBezTo>
                      <a:pt x="1" y="1949"/>
                      <a:pt x="629" y="2689"/>
                      <a:pt x="1554" y="2874"/>
                    </a:cubicBezTo>
                    <a:cubicBezTo>
                      <a:pt x="1666" y="2891"/>
                      <a:pt x="1776" y="2900"/>
                      <a:pt x="1885" y="2900"/>
                    </a:cubicBezTo>
                    <a:cubicBezTo>
                      <a:pt x="2674" y="2900"/>
                      <a:pt x="3346" y="2442"/>
                      <a:pt x="3476" y="1727"/>
                    </a:cubicBezTo>
                    <a:cubicBezTo>
                      <a:pt x="3587" y="951"/>
                      <a:pt x="2959" y="212"/>
                      <a:pt x="2071" y="27"/>
                    </a:cubicBezTo>
                    <a:cubicBezTo>
                      <a:pt x="1959" y="9"/>
                      <a:pt x="1848" y="0"/>
                      <a:pt x="17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15"/>
              <p:cNvSpPr/>
              <p:nvPr/>
            </p:nvSpPr>
            <p:spPr>
              <a:xfrm>
                <a:off x="1013251" y="4151167"/>
                <a:ext cx="51598" cy="60183"/>
              </a:xfrm>
              <a:custGeom>
                <a:avLst/>
                <a:gdLst/>
                <a:ahLst/>
                <a:cxnLst/>
                <a:rect l="l" t="t" r="r" b="b"/>
                <a:pathLst>
                  <a:path w="2885" h="3365" extrusionOk="0">
                    <a:moveTo>
                      <a:pt x="1442" y="0"/>
                    </a:moveTo>
                    <a:cubicBezTo>
                      <a:pt x="629" y="0"/>
                      <a:pt x="0" y="740"/>
                      <a:pt x="0" y="1664"/>
                    </a:cubicBezTo>
                    <a:cubicBezTo>
                      <a:pt x="0" y="2588"/>
                      <a:pt x="629" y="3365"/>
                      <a:pt x="1442" y="3365"/>
                    </a:cubicBezTo>
                    <a:cubicBezTo>
                      <a:pt x="2219" y="3365"/>
                      <a:pt x="2884" y="2588"/>
                      <a:pt x="2884" y="1664"/>
                    </a:cubicBezTo>
                    <a:cubicBezTo>
                      <a:pt x="2884" y="740"/>
                      <a:pt x="2219" y="0"/>
                      <a:pt x="14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15"/>
              <p:cNvSpPr/>
              <p:nvPr/>
            </p:nvSpPr>
            <p:spPr>
              <a:xfrm>
                <a:off x="1273757" y="4531165"/>
                <a:ext cx="60863" cy="52332"/>
              </a:xfrm>
              <a:custGeom>
                <a:avLst/>
                <a:gdLst/>
                <a:ahLst/>
                <a:cxnLst/>
                <a:rect l="l" t="t" r="r" b="b"/>
                <a:pathLst>
                  <a:path w="3403" h="2926" extrusionOk="0">
                    <a:moveTo>
                      <a:pt x="1923" y="0"/>
                    </a:moveTo>
                    <a:cubicBezTo>
                      <a:pt x="666" y="0"/>
                      <a:pt x="1" y="1479"/>
                      <a:pt x="814" y="2403"/>
                    </a:cubicBezTo>
                    <a:cubicBezTo>
                      <a:pt x="1118" y="2762"/>
                      <a:pt x="1519" y="2925"/>
                      <a:pt x="1915" y="2925"/>
                    </a:cubicBezTo>
                    <a:cubicBezTo>
                      <a:pt x="2579" y="2925"/>
                      <a:pt x="3226" y="2466"/>
                      <a:pt x="3365" y="1701"/>
                    </a:cubicBezTo>
                    <a:cubicBezTo>
                      <a:pt x="3402" y="814"/>
                      <a:pt x="2774" y="74"/>
                      <a:pt x="19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15"/>
              <p:cNvSpPr/>
              <p:nvPr/>
            </p:nvSpPr>
            <p:spPr>
              <a:xfrm>
                <a:off x="1411114" y="4421548"/>
                <a:ext cx="51115" cy="57393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3209" extrusionOk="0">
                    <a:moveTo>
                      <a:pt x="2344" y="0"/>
                    </a:moveTo>
                    <a:cubicBezTo>
                      <a:pt x="659" y="0"/>
                      <a:pt x="0" y="2374"/>
                      <a:pt x="1601" y="3209"/>
                    </a:cubicBezTo>
                    <a:lnTo>
                      <a:pt x="1674" y="3209"/>
                    </a:lnTo>
                    <a:cubicBezTo>
                      <a:pt x="2118" y="2173"/>
                      <a:pt x="2525" y="1138"/>
                      <a:pt x="2858" y="66"/>
                    </a:cubicBezTo>
                    <a:lnTo>
                      <a:pt x="2673" y="29"/>
                    </a:lnTo>
                    <a:cubicBezTo>
                      <a:pt x="2559" y="10"/>
                      <a:pt x="2449" y="0"/>
                      <a:pt x="23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15"/>
              <p:cNvSpPr/>
              <p:nvPr/>
            </p:nvSpPr>
            <p:spPr>
              <a:xfrm>
                <a:off x="648848" y="4447572"/>
                <a:ext cx="124998" cy="103948"/>
              </a:xfrm>
              <a:custGeom>
                <a:avLst/>
                <a:gdLst/>
                <a:ahLst/>
                <a:cxnLst/>
                <a:rect l="l" t="t" r="r" b="b"/>
                <a:pathLst>
                  <a:path w="6989" h="5812" extrusionOk="0">
                    <a:moveTo>
                      <a:pt x="3048" y="1"/>
                    </a:moveTo>
                    <a:cubicBezTo>
                      <a:pt x="2184" y="1"/>
                      <a:pt x="1382" y="357"/>
                      <a:pt x="888" y="1056"/>
                    </a:cubicBezTo>
                    <a:cubicBezTo>
                      <a:pt x="1" y="2276"/>
                      <a:pt x="481" y="4088"/>
                      <a:pt x="1923" y="5123"/>
                    </a:cubicBezTo>
                    <a:cubicBezTo>
                      <a:pt x="2551" y="5585"/>
                      <a:pt x="3275" y="5812"/>
                      <a:pt x="3963" y="5812"/>
                    </a:cubicBezTo>
                    <a:cubicBezTo>
                      <a:pt x="4814" y="5812"/>
                      <a:pt x="5610" y="5465"/>
                      <a:pt x="6101" y="4790"/>
                    </a:cubicBezTo>
                    <a:cubicBezTo>
                      <a:pt x="6988" y="3570"/>
                      <a:pt x="6545" y="1722"/>
                      <a:pt x="5103" y="686"/>
                    </a:cubicBezTo>
                    <a:cubicBezTo>
                      <a:pt x="4463" y="227"/>
                      <a:pt x="3736" y="1"/>
                      <a:pt x="30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53" name="Google Shape;553;p15"/>
          <p:cNvGrpSpPr/>
          <p:nvPr/>
        </p:nvGrpSpPr>
        <p:grpSpPr>
          <a:xfrm>
            <a:off x="0" y="0"/>
            <a:ext cx="9144000" cy="5143600"/>
            <a:chOff x="0" y="0"/>
            <a:chExt cx="9144000" cy="5143600"/>
          </a:xfrm>
        </p:grpSpPr>
        <p:grpSp>
          <p:nvGrpSpPr>
            <p:cNvPr id="554" name="Google Shape;554;p15"/>
            <p:cNvGrpSpPr/>
            <p:nvPr/>
          </p:nvGrpSpPr>
          <p:grpSpPr>
            <a:xfrm>
              <a:off x="0" y="0"/>
              <a:ext cx="9144000" cy="5143600"/>
              <a:chOff x="0" y="0"/>
              <a:chExt cx="9144000" cy="5143600"/>
            </a:xfrm>
          </p:grpSpPr>
          <p:sp>
            <p:nvSpPr>
              <p:cNvPr id="555" name="Google Shape;555;p15"/>
              <p:cNvSpPr/>
              <p:nvPr/>
            </p:nvSpPr>
            <p:spPr>
              <a:xfrm>
                <a:off x="0" y="0"/>
                <a:ext cx="9144000" cy="1494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15"/>
              <p:cNvSpPr/>
              <p:nvPr/>
            </p:nvSpPr>
            <p:spPr>
              <a:xfrm>
                <a:off x="0" y="4994200"/>
                <a:ext cx="9144000" cy="1494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57" name="Google Shape;557;p15"/>
              <p:cNvGrpSpPr/>
              <p:nvPr/>
            </p:nvGrpSpPr>
            <p:grpSpPr>
              <a:xfrm>
                <a:off x="0" y="4650"/>
                <a:ext cx="9144000" cy="5134200"/>
                <a:chOff x="0" y="2363"/>
                <a:chExt cx="9144000" cy="5134200"/>
              </a:xfrm>
            </p:grpSpPr>
            <p:sp>
              <p:nvSpPr>
                <p:cNvPr id="558" name="Google Shape;558;p15"/>
                <p:cNvSpPr/>
                <p:nvPr/>
              </p:nvSpPr>
              <p:spPr>
                <a:xfrm rot="-5400000">
                  <a:off x="-2492400" y="2494763"/>
                  <a:ext cx="5134200" cy="1494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9" name="Google Shape;559;p15"/>
                <p:cNvSpPr/>
                <p:nvPr/>
              </p:nvSpPr>
              <p:spPr>
                <a:xfrm rot="-5400000">
                  <a:off x="6502200" y="2494763"/>
                  <a:ext cx="5134200" cy="1494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560" name="Google Shape;560;p15"/>
            <p:cNvSpPr/>
            <p:nvPr/>
          </p:nvSpPr>
          <p:spPr>
            <a:xfrm>
              <a:off x="144600" y="146700"/>
              <a:ext cx="8854800" cy="48501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1" name="Google Shape;561;p15"/>
          <p:cNvGrpSpPr/>
          <p:nvPr/>
        </p:nvGrpSpPr>
        <p:grpSpPr>
          <a:xfrm>
            <a:off x="508636" y="469704"/>
            <a:ext cx="8126727" cy="4204091"/>
            <a:chOff x="508636" y="469704"/>
            <a:chExt cx="8126727" cy="4204091"/>
          </a:xfrm>
        </p:grpSpPr>
        <p:sp>
          <p:nvSpPr>
            <p:cNvPr id="562" name="Google Shape;562;p15"/>
            <p:cNvSpPr/>
            <p:nvPr/>
          </p:nvSpPr>
          <p:spPr>
            <a:xfrm flipH="1">
              <a:off x="6630305" y="1527349"/>
              <a:ext cx="63249" cy="48413"/>
            </a:xfrm>
            <a:custGeom>
              <a:avLst/>
              <a:gdLst/>
              <a:ahLst/>
              <a:cxnLst/>
              <a:rect l="l" t="t" r="r" b="b"/>
              <a:pathLst>
                <a:path w="2899" h="2219" extrusionOk="0">
                  <a:moveTo>
                    <a:pt x="1467" y="0"/>
                  </a:moveTo>
                  <a:cubicBezTo>
                    <a:pt x="0" y="0"/>
                    <a:pt x="0" y="2219"/>
                    <a:pt x="1467" y="2219"/>
                  </a:cubicBezTo>
                  <a:cubicBezTo>
                    <a:pt x="2898" y="2219"/>
                    <a:pt x="2898" y="0"/>
                    <a:pt x="1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5"/>
            <p:cNvSpPr/>
            <p:nvPr/>
          </p:nvSpPr>
          <p:spPr>
            <a:xfrm flipH="1">
              <a:off x="1685012" y="2878909"/>
              <a:ext cx="63249" cy="49198"/>
            </a:xfrm>
            <a:custGeom>
              <a:avLst/>
              <a:gdLst/>
              <a:ahLst/>
              <a:cxnLst/>
              <a:rect l="l" t="t" r="r" b="b"/>
              <a:pathLst>
                <a:path w="2899" h="2255" extrusionOk="0">
                  <a:moveTo>
                    <a:pt x="1467" y="0"/>
                  </a:moveTo>
                  <a:cubicBezTo>
                    <a:pt x="1" y="0"/>
                    <a:pt x="1" y="2254"/>
                    <a:pt x="1467" y="2254"/>
                  </a:cubicBezTo>
                  <a:cubicBezTo>
                    <a:pt x="2899" y="2254"/>
                    <a:pt x="2899" y="0"/>
                    <a:pt x="1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5"/>
            <p:cNvSpPr/>
            <p:nvPr/>
          </p:nvSpPr>
          <p:spPr>
            <a:xfrm flipH="1">
              <a:off x="5242671" y="582086"/>
              <a:ext cx="63249" cy="48435"/>
            </a:xfrm>
            <a:custGeom>
              <a:avLst/>
              <a:gdLst/>
              <a:ahLst/>
              <a:cxnLst/>
              <a:rect l="l" t="t" r="r" b="b"/>
              <a:pathLst>
                <a:path w="2899" h="2220" extrusionOk="0">
                  <a:moveTo>
                    <a:pt x="1467" y="1"/>
                  </a:moveTo>
                  <a:cubicBezTo>
                    <a:pt x="0" y="1"/>
                    <a:pt x="0" y="2219"/>
                    <a:pt x="1467" y="2219"/>
                  </a:cubicBezTo>
                  <a:cubicBezTo>
                    <a:pt x="2898" y="2219"/>
                    <a:pt x="2898" y="1"/>
                    <a:pt x="14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5"/>
            <p:cNvSpPr/>
            <p:nvPr/>
          </p:nvSpPr>
          <p:spPr>
            <a:xfrm flipH="1">
              <a:off x="3109977" y="4281124"/>
              <a:ext cx="63249" cy="49198"/>
            </a:xfrm>
            <a:custGeom>
              <a:avLst/>
              <a:gdLst/>
              <a:ahLst/>
              <a:cxnLst/>
              <a:rect l="l" t="t" r="r" b="b"/>
              <a:pathLst>
                <a:path w="2899" h="2255" extrusionOk="0">
                  <a:moveTo>
                    <a:pt x="1467" y="1"/>
                  </a:moveTo>
                  <a:cubicBezTo>
                    <a:pt x="0" y="1"/>
                    <a:pt x="0" y="2255"/>
                    <a:pt x="1467" y="2255"/>
                  </a:cubicBezTo>
                  <a:cubicBezTo>
                    <a:pt x="2898" y="2255"/>
                    <a:pt x="2898" y="1"/>
                    <a:pt x="14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5"/>
            <p:cNvSpPr/>
            <p:nvPr/>
          </p:nvSpPr>
          <p:spPr>
            <a:xfrm flipH="1">
              <a:off x="654596" y="1915191"/>
              <a:ext cx="32814" cy="24217"/>
            </a:xfrm>
            <a:custGeom>
              <a:avLst/>
              <a:gdLst/>
              <a:ahLst/>
              <a:cxnLst/>
              <a:rect l="l" t="t" r="r" b="b"/>
              <a:pathLst>
                <a:path w="1504" h="1110" extrusionOk="0">
                  <a:moveTo>
                    <a:pt x="752" y="1"/>
                  </a:moveTo>
                  <a:cubicBezTo>
                    <a:pt x="1" y="1"/>
                    <a:pt x="1" y="1110"/>
                    <a:pt x="752" y="1110"/>
                  </a:cubicBezTo>
                  <a:cubicBezTo>
                    <a:pt x="1503" y="1110"/>
                    <a:pt x="1503" y="1"/>
                    <a:pt x="7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5"/>
            <p:cNvSpPr/>
            <p:nvPr/>
          </p:nvSpPr>
          <p:spPr>
            <a:xfrm flipH="1">
              <a:off x="8178589" y="1835804"/>
              <a:ext cx="32814" cy="25003"/>
            </a:xfrm>
            <a:custGeom>
              <a:avLst/>
              <a:gdLst/>
              <a:ahLst/>
              <a:cxnLst/>
              <a:rect l="l" t="t" r="r" b="b"/>
              <a:pathLst>
                <a:path w="1504" h="1146" extrusionOk="0">
                  <a:moveTo>
                    <a:pt x="752" y="0"/>
                  </a:moveTo>
                  <a:cubicBezTo>
                    <a:pt x="1" y="0"/>
                    <a:pt x="1" y="1145"/>
                    <a:pt x="752" y="1145"/>
                  </a:cubicBezTo>
                  <a:cubicBezTo>
                    <a:pt x="1504" y="1145"/>
                    <a:pt x="1504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5"/>
            <p:cNvSpPr/>
            <p:nvPr/>
          </p:nvSpPr>
          <p:spPr>
            <a:xfrm flipH="1">
              <a:off x="7220547" y="3869868"/>
              <a:ext cx="32792" cy="24239"/>
            </a:xfrm>
            <a:custGeom>
              <a:avLst/>
              <a:gdLst/>
              <a:ahLst/>
              <a:cxnLst/>
              <a:rect l="l" t="t" r="r" b="b"/>
              <a:pathLst>
                <a:path w="1503" h="1111" extrusionOk="0">
                  <a:moveTo>
                    <a:pt x="751" y="1"/>
                  </a:moveTo>
                  <a:cubicBezTo>
                    <a:pt x="0" y="1"/>
                    <a:pt x="0" y="1110"/>
                    <a:pt x="751" y="1110"/>
                  </a:cubicBezTo>
                  <a:cubicBezTo>
                    <a:pt x="1503" y="1110"/>
                    <a:pt x="1503" y="1"/>
                    <a:pt x="7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5"/>
            <p:cNvSpPr/>
            <p:nvPr/>
          </p:nvSpPr>
          <p:spPr>
            <a:xfrm flipH="1">
              <a:off x="6538434" y="795200"/>
              <a:ext cx="32814" cy="25003"/>
            </a:xfrm>
            <a:custGeom>
              <a:avLst/>
              <a:gdLst/>
              <a:ahLst/>
              <a:cxnLst/>
              <a:rect l="l" t="t" r="r" b="b"/>
              <a:pathLst>
                <a:path w="1504" h="1146" extrusionOk="0">
                  <a:moveTo>
                    <a:pt x="752" y="0"/>
                  </a:moveTo>
                  <a:cubicBezTo>
                    <a:pt x="1" y="0"/>
                    <a:pt x="1" y="1145"/>
                    <a:pt x="752" y="1145"/>
                  </a:cubicBezTo>
                  <a:cubicBezTo>
                    <a:pt x="1503" y="1145"/>
                    <a:pt x="1503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5"/>
            <p:cNvSpPr/>
            <p:nvPr/>
          </p:nvSpPr>
          <p:spPr>
            <a:xfrm flipH="1">
              <a:off x="3647965" y="667175"/>
              <a:ext cx="32814" cy="24217"/>
            </a:xfrm>
            <a:custGeom>
              <a:avLst/>
              <a:gdLst/>
              <a:ahLst/>
              <a:cxnLst/>
              <a:rect l="l" t="t" r="r" b="b"/>
              <a:pathLst>
                <a:path w="1504" h="1110" extrusionOk="0">
                  <a:moveTo>
                    <a:pt x="752" y="1"/>
                  </a:moveTo>
                  <a:cubicBezTo>
                    <a:pt x="1" y="1"/>
                    <a:pt x="1" y="1110"/>
                    <a:pt x="752" y="1110"/>
                  </a:cubicBezTo>
                  <a:cubicBezTo>
                    <a:pt x="1504" y="1110"/>
                    <a:pt x="1504" y="1"/>
                    <a:pt x="7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5"/>
            <p:cNvSpPr/>
            <p:nvPr/>
          </p:nvSpPr>
          <p:spPr>
            <a:xfrm rot="5400000" flipH="1">
              <a:off x="661912" y="1402616"/>
              <a:ext cx="32792" cy="24217"/>
            </a:xfrm>
            <a:custGeom>
              <a:avLst/>
              <a:gdLst/>
              <a:ahLst/>
              <a:cxnLst/>
              <a:rect l="l" t="t" r="r" b="b"/>
              <a:pathLst>
                <a:path w="1503" h="1110" extrusionOk="0">
                  <a:moveTo>
                    <a:pt x="751" y="0"/>
                  </a:moveTo>
                  <a:cubicBezTo>
                    <a:pt x="0" y="0"/>
                    <a:pt x="0" y="1109"/>
                    <a:pt x="751" y="1109"/>
                  </a:cubicBezTo>
                  <a:cubicBezTo>
                    <a:pt x="1503" y="1109"/>
                    <a:pt x="1503" y="0"/>
                    <a:pt x="7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5"/>
            <p:cNvSpPr/>
            <p:nvPr/>
          </p:nvSpPr>
          <p:spPr>
            <a:xfrm flipH="1">
              <a:off x="8578354" y="1408588"/>
              <a:ext cx="32028" cy="25003"/>
            </a:xfrm>
            <a:custGeom>
              <a:avLst/>
              <a:gdLst/>
              <a:ahLst/>
              <a:cxnLst/>
              <a:rect l="l" t="t" r="r" b="b"/>
              <a:pathLst>
                <a:path w="1468" h="1146" extrusionOk="0">
                  <a:moveTo>
                    <a:pt x="752" y="1"/>
                  </a:moveTo>
                  <a:cubicBezTo>
                    <a:pt x="1" y="1"/>
                    <a:pt x="1" y="1146"/>
                    <a:pt x="752" y="1146"/>
                  </a:cubicBezTo>
                  <a:cubicBezTo>
                    <a:pt x="1468" y="1146"/>
                    <a:pt x="1468" y="1"/>
                    <a:pt x="7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5"/>
            <p:cNvSpPr/>
            <p:nvPr/>
          </p:nvSpPr>
          <p:spPr>
            <a:xfrm flipH="1">
              <a:off x="4635582" y="4144279"/>
              <a:ext cx="45293" cy="36697"/>
            </a:xfrm>
            <a:custGeom>
              <a:avLst/>
              <a:gdLst/>
              <a:ahLst/>
              <a:cxnLst/>
              <a:rect l="l" t="t" r="r" b="b"/>
              <a:pathLst>
                <a:path w="2076" h="1682" extrusionOk="0">
                  <a:moveTo>
                    <a:pt x="1038" y="0"/>
                  </a:moveTo>
                  <a:cubicBezTo>
                    <a:pt x="1" y="72"/>
                    <a:pt x="1" y="1610"/>
                    <a:pt x="1038" y="1682"/>
                  </a:cubicBezTo>
                  <a:cubicBezTo>
                    <a:pt x="2076" y="1610"/>
                    <a:pt x="2076" y="72"/>
                    <a:pt x="10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5"/>
            <p:cNvSpPr/>
            <p:nvPr/>
          </p:nvSpPr>
          <p:spPr>
            <a:xfrm flipH="1">
              <a:off x="1419583" y="2030511"/>
              <a:ext cx="45293" cy="36697"/>
            </a:xfrm>
            <a:custGeom>
              <a:avLst/>
              <a:gdLst/>
              <a:ahLst/>
              <a:cxnLst/>
              <a:rect l="l" t="t" r="r" b="b"/>
              <a:pathLst>
                <a:path w="2076" h="1682" extrusionOk="0">
                  <a:moveTo>
                    <a:pt x="1038" y="0"/>
                  </a:moveTo>
                  <a:cubicBezTo>
                    <a:pt x="0" y="72"/>
                    <a:pt x="0" y="1610"/>
                    <a:pt x="1038" y="1682"/>
                  </a:cubicBezTo>
                  <a:cubicBezTo>
                    <a:pt x="2075" y="1610"/>
                    <a:pt x="2075" y="72"/>
                    <a:pt x="10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5"/>
            <p:cNvSpPr/>
            <p:nvPr/>
          </p:nvSpPr>
          <p:spPr>
            <a:xfrm flipH="1">
              <a:off x="7379938" y="1512894"/>
              <a:ext cx="45293" cy="36697"/>
            </a:xfrm>
            <a:custGeom>
              <a:avLst/>
              <a:gdLst/>
              <a:ahLst/>
              <a:cxnLst/>
              <a:rect l="l" t="t" r="r" b="b"/>
              <a:pathLst>
                <a:path w="2076" h="1682" extrusionOk="0">
                  <a:moveTo>
                    <a:pt x="1038" y="0"/>
                  </a:moveTo>
                  <a:cubicBezTo>
                    <a:pt x="1" y="72"/>
                    <a:pt x="1" y="1610"/>
                    <a:pt x="1038" y="1682"/>
                  </a:cubicBezTo>
                  <a:cubicBezTo>
                    <a:pt x="2076" y="1610"/>
                    <a:pt x="2076" y="72"/>
                    <a:pt x="10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5"/>
            <p:cNvSpPr/>
            <p:nvPr/>
          </p:nvSpPr>
          <p:spPr>
            <a:xfrm flipH="1">
              <a:off x="520352" y="2702017"/>
              <a:ext cx="45293" cy="36719"/>
            </a:xfrm>
            <a:custGeom>
              <a:avLst/>
              <a:gdLst/>
              <a:ahLst/>
              <a:cxnLst/>
              <a:rect l="l" t="t" r="r" b="b"/>
              <a:pathLst>
                <a:path w="2076" h="1683" extrusionOk="0">
                  <a:moveTo>
                    <a:pt x="1038" y="1"/>
                  </a:moveTo>
                  <a:cubicBezTo>
                    <a:pt x="1" y="72"/>
                    <a:pt x="1" y="1575"/>
                    <a:pt x="1038" y="1682"/>
                  </a:cubicBezTo>
                  <a:cubicBezTo>
                    <a:pt x="2076" y="1575"/>
                    <a:pt x="2076" y="72"/>
                    <a:pt x="10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5"/>
            <p:cNvSpPr/>
            <p:nvPr/>
          </p:nvSpPr>
          <p:spPr>
            <a:xfrm flipH="1">
              <a:off x="6478119" y="3601790"/>
              <a:ext cx="45293" cy="36719"/>
            </a:xfrm>
            <a:custGeom>
              <a:avLst/>
              <a:gdLst/>
              <a:ahLst/>
              <a:cxnLst/>
              <a:rect l="l" t="t" r="r" b="b"/>
              <a:pathLst>
                <a:path w="2076" h="1683" extrusionOk="0">
                  <a:moveTo>
                    <a:pt x="1038" y="1"/>
                  </a:moveTo>
                  <a:cubicBezTo>
                    <a:pt x="0" y="72"/>
                    <a:pt x="0" y="1611"/>
                    <a:pt x="1038" y="1682"/>
                  </a:cubicBezTo>
                  <a:cubicBezTo>
                    <a:pt x="2075" y="1611"/>
                    <a:pt x="2075" y="72"/>
                    <a:pt x="10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5"/>
            <p:cNvSpPr/>
            <p:nvPr/>
          </p:nvSpPr>
          <p:spPr>
            <a:xfrm flipH="1">
              <a:off x="7343216" y="490758"/>
              <a:ext cx="32814" cy="24239"/>
            </a:xfrm>
            <a:custGeom>
              <a:avLst/>
              <a:gdLst/>
              <a:ahLst/>
              <a:cxnLst/>
              <a:rect l="l" t="t" r="r" b="b"/>
              <a:pathLst>
                <a:path w="1504" h="1111" extrusionOk="0">
                  <a:moveTo>
                    <a:pt x="752" y="1"/>
                  </a:moveTo>
                  <a:cubicBezTo>
                    <a:pt x="1" y="1"/>
                    <a:pt x="1" y="1110"/>
                    <a:pt x="752" y="1110"/>
                  </a:cubicBezTo>
                  <a:cubicBezTo>
                    <a:pt x="1504" y="1110"/>
                    <a:pt x="1504" y="1"/>
                    <a:pt x="7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5"/>
            <p:cNvSpPr/>
            <p:nvPr/>
          </p:nvSpPr>
          <p:spPr>
            <a:xfrm flipH="1">
              <a:off x="7401281" y="1927533"/>
              <a:ext cx="20312" cy="17214"/>
            </a:xfrm>
            <a:custGeom>
              <a:avLst/>
              <a:gdLst/>
              <a:ahLst/>
              <a:cxnLst/>
              <a:rect l="l" t="t" r="r" b="b"/>
              <a:pathLst>
                <a:path w="931" h="789" extrusionOk="0">
                  <a:moveTo>
                    <a:pt x="466" y="1"/>
                  </a:moveTo>
                  <a:cubicBezTo>
                    <a:pt x="1" y="37"/>
                    <a:pt x="1" y="716"/>
                    <a:pt x="466" y="788"/>
                  </a:cubicBezTo>
                  <a:cubicBezTo>
                    <a:pt x="931" y="716"/>
                    <a:pt x="931" y="37"/>
                    <a:pt x="4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5"/>
            <p:cNvSpPr/>
            <p:nvPr/>
          </p:nvSpPr>
          <p:spPr>
            <a:xfrm flipH="1">
              <a:off x="3545541" y="4656603"/>
              <a:ext cx="21098" cy="17192"/>
            </a:xfrm>
            <a:custGeom>
              <a:avLst/>
              <a:gdLst/>
              <a:ahLst/>
              <a:cxnLst/>
              <a:rect l="l" t="t" r="r" b="b"/>
              <a:pathLst>
                <a:path w="967" h="788" extrusionOk="0">
                  <a:moveTo>
                    <a:pt x="501" y="0"/>
                  </a:moveTo>
                  <a:cubicBezTo>
                    <a:pt x="0" y="72"/>
                    <a:pt x="0" y="751"/>
                    <a:pt x="501" y="787"/>
                  </a:cubicBezTo>
                  <a:cubicBezTo>
                    <a:pt x="966" y="751"/>
                    <a:pt x="966" y="72"/>
                    <a:pt x="5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5"/>
            <p:cNvSpPr/>
            <p:nvPr/>
          </p:nvSpPr>
          <p:spPr>
            <a:xfrm flipH="1">
              <a:off x="971291" y="3501436"/>
              <a:ext cx="21098" cy="17192"/>
            </a:xfrm>
            <a:custGeom>
              <a:avLst/>
              <a:gdLst/>
              <a:ahLst/>
              <a:cxnLst/>
              <a:rect l="l" t="t" r="r" b="b"/>
              <a:pathLst>
                <a:path w="967" h="788" extrusionOk="0">
                  <a:moveTo>
                    <a:pt x="501" y="1"/>
                  </a:moveTo>
                  <a:cubicBezTo>
                    <a:pt x="0" y="37"/>
                    <a:pt x="0" y="716"/>
                    <a:pt x="501" y="788"/>
                  </a:cubicBezTo>
                  <a:cubicBezTo>
                    <a:pt x="966" y="716"/>
                    <a:pt x="966" y="37"/>
                    <a:pt x="5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5"/>
            <p:cNvSpPr/>
            <p:nvPr/>
          </p:nvSpPr>
          <p:spPr>
            <a:xfrm flipH="1">
              <a:off x="8086581" y="2907119"/>
              <a:ext cx="20312" cy="16429"/>
            </a:xfrm>
            <a:custGeom>
              <a:avLst/>
              <a:gdLst/>
              <a:ahLst/>
              <a:cxnLst/>
              <a:rect l="l" t="t" r="r" b="b"/>
              <a:pathLst>
                <a:path w="931" h="753" extrusionOk="0">
                  <a:moveTo>
                    <a:pt x="466" y="1"/>
                  </a:moveTo>
                  <a:cubicBezTo>
                    <a:pt x="1" y="37"/>
                    <a:pt x="1" y="716"/>
                    <a:pt x="466" y="752"/>
                  </a:cubicBezTo>
                  <a:cubicBezTo>
                    <a:pt x="931" y="716"/>
                    <a:pt x="931" y="37"/>
                    <a:pt x="4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5"/>
            <p:cNvSpPr/>
            <p:nvPr/>
          </p:nvSpPr>
          <p:spPr>
            <a:xfrm flipH="1">
              <a:off x="7593949" y="4019967"/>
              <a:ext cx="20312" cy="17192"/>
            </a:xfrm>
            <a:custGeom>
              <a:avLst/>
              <a:gdLst/>
              <a:ahLst/>
              <a:cxnLst/>
              <a:rect l="l" t="t" r="r" b="b"/>
              <a:pathLst>
                <a:path w="931" h="788" extrusionOk="0">
                  <a:moveTo>
                    <a:pt x="465" y="1"/>
                  </a:moveTo>
                  <a:cubicBezTo>
                    <a:pt x="0" y="37"/>
                    <a:pt x="0" y="716"/>
                    <a:pt x="465" y="788"/>
                  </a:cubicBezTo>
                  <a:cubicBezTo>
                    <a:pt x="931" y="716"/>
                    <a:pt x="931" y="37"/>
                    <a:pt x="4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5"/>
            <p:cNvSpPr/>
            <p:nvPr/>
          </p:nvSpPr>
          <p:spPr>
            <a:xfrm flipH="1">
              <a:off x="2444225" y="986057"/>
              <a:ext cx="20312" cy="17192"/>
            </a:xfrm>
            <a:custGeom>
              <a:avLst/>
              <a:gdLst/>
              <a:ahLst/>
              <a:cxnLst/>
              <a:rect l="l" t="t" r="r" b="b"/>
              <a:pathLst>
                <a:path w="931" h="788" extrusionOk="0">
                  <a:moveTo>
                    <a:pt x="466" y="1"/>
                  </a:moveTo>
                  <a:cubicBezTo>
                    <a:pt x="1" y="72"/>
                    <a:pt x="1" y="752"/>
                    <a:pt x="466" y="788"/>
                  </a:cubicBezTo>
                  <a:cubicBezTo>
                    <a:pt x="931" y="752"/>
                    <a:pt x="931" y="72"/>
                    <a:pt x="4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5"/>
            <p:cNvSpPr/>
            <p:nvPr/>
          </p:nvSpPr>
          <p:spPr>
            <a:xfrm flipH="1">
              <a:off x="4385614" y="506380"/>
              <a:ext cx="21098" cy="17192"/>
            </a:xfrm>
            <a:custGeom>
              <a:avLst/>
              <a:gdLst/>
              <a:ahLst/>
              <a:cxnLst/>
              <a:rect l="l" t="t" r="r" b="b"/>
              <a:pathLst>
                <a:path w="967" h="788" extrusionOk="0">
                  <a:moveTo>
                    <a:pt x="502" y="1"/>
                  </a:moveTo>
                  <a:cubicBezTo>
                    <a:pt x="1" y="36"/>
                    <a:pt x="1" y="716"/>
                    <a:pt x="502" y="788"/>
                  </a:cubicBezTo>
                  <a:cubicBezTo>
                    <a:pt x="967" y="716"/>
                    <a:pt x="967" y="36"/>
                    <a:pt x="5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5"/>
            <p:cNvSpPr/>
            <p:nvPr/>
          </p:nvSpPr>
          <p:spPr>
            <a:xfrm flipH="1">
              <a:off x="508636" y="1278251"/>
              <a:ext cx="20312" cy="17192"/>
            </a:xfrm>
            <a:custGeom>
              <a:avLst/>
              <a:gdLst/>
              <a:ahLst/>
              <a:cxnLst/>
              <a:rect l="l" t="t" r="r" b="b"/>
              <a:pathLst>
                <a:path w="931" h="788" extrusionOk="0">
                  <a:moveTo>
                    <a:pt x="465" y="0"/>
                  </a:moveTo>
                  <a:cubicBezTo>
                    <a:pt x="0" y="72"/>
                    <a:pt x="0" y="751"/>
                    <a:pt x="465" y="787"/>
                  </a:cubicBezTo>
                  <a:cubicBezTo>
                    <a:pt x="931" y="751"/>
                    <a:pt x="931" y="72"/>
                    <a:pt x="4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5"/>
            <p:cNvSpPr/>
            <p:nvPr/>
          </p:nvSpPr>
          <p:spPr>
            <a:xfrm flipH="1">
              <a:off x="8615030" y="2266453"/>
              <a:ext cx="20334" cy="17192"/>
            </a:xfrm>
            <a:custGeom>
              <a:avLst/>
              <a:gdLst/>
              <a:ahLst/>
              <a:cxnLst/>
              <a:rect l="l" t="t" r="r" b="b"/>
              <a:pathLst>
                <a:path w="932" h="788" extrusionOk="0">
                  <a:moveTo>
                    <a:pt x="466" y="1"/>
                  </a:moveTo>
                  <a:cubicBezTo>
                    <a:pt x="1" y="36"/>
                    <a:pt x="1" y="716"/>
                    <a:pt x="466" y="788"/>
                  </a:cubicBezTo>
                  <a:cubicBezTo>
                    <a:pt x="931" y="716"/>
                    <a:pt x="931" y="36"/>
                    <a:pt x="4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5"/>
            <p:cNvSpPr/>
            <p:nvPr/>
          </p:nvSpPr>
          <p:spPr>
            <a:xfrm flipH="1">
              <a:off x="5812501" y="469704"/>
              <a:ext cx="20312" cy="17192"/>
            </a:xfrm>
            <a:custGeom>
              <a:avLst/>
              <a:gdLst/>
              <a:ahLst/>
              <a:cxnLst/>
              <a:rect l="l" t="t" r="r" b="b"/>
              <a:pathLst>
                <a:path w="931" h="788" extrusionOk="0">
                  <a:moveTo>
                    <a:pt x="465" y="0"/>
                  </a:moveTo>
                  <a:cubicBezTo>
                    <a:pt x="0" y="36"/>
                    <a:pt x="0" y="716"/>
                    <a:pt x="465" y="787"/>
                  </a:cubicBezTo>
                  <a:cubicBezTo>
                    <a:pt x="930" y="716"/>
                    <a:pt x="930" y="36"/>
                    <a:pt x="4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5"/>
            <p:cNvSpPr/>
            <p:nvPr/>
          </p:nvSpPr>
          <p:spPr>
            <a:xfrm rot="5400000" flipH="1">
              <a:off x="1156773" y="885999"/>
              <a:ext cx="32028" cy="25003"/>
            </a:xfrm>
            <a:custGeom>
              <a:avLst/>
              <a:gdLst/>
              <a:ahLst/>
              <a:cxnLst/>
              <a:rect l="l" t="t" r="r" b="b"/>
              <a:pathLst>
                <a:path w="1468" h="1146" extrusionOk="0">
                  <a:moveTo>
                    <a:pt x="752" y="1"/>
                  </a:moveTo>
                  <a:cubicBezTo>
                    <a:pt x="1" y="1"/>
                    <a:pt x="1" y="1146"/>
                    <a:pt x="752" y="1146"/>
                  </a:cubicBezTo>
                  <a:cubicBezTo>
                    <a:pt x="1468" y="1146"/>
                    <a:pt x="1468" y="1"/>
                    <a:pt x="7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5"/>
            <p:cNvSpPr/>
            <p:nvPr/>
          </p:nvSpPr>
          <p:spPr>
            <a:xfrm rot="5400000" flipH="1">
              <a:off x="1787158" y="1343330"/>
              <a:ext cx="45293" cy="35933"/>
            </a:xfrm>
            <a:custGeom>
              <a:avLst/>
              <a:gdLst/>
              <a:ahLst/>
              <a:cxnLst/>
              <a:rect l="l" t="t" r="r" b="b"/>
              <a:pathLst>
                <a:path w="2076" h="1647" extrusionOk="0">
                  <a:moveTo>
                    <a:pt x="1038" y="0"/>
                  </a:moveTo>
                  <a:cubicBezTo>
                    <a:pt x="0" y="72"/>
                    <a:pt x="0" y="1575"/>
                    <a:pt x="1038" y="1646"/>
                  </a:cubicBezTo>
                  <a:cubicBezTo>
                    <a:pt x="2075" y="1575"/>
                    <a:pt x="2075" y="72"/>
                    <a:pt x="10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5"/>
            <p:cNvSpPr/>
            <p:nvPr/>
          </p:nvSpPr>
          <p:spPr>
            <a:xfrm rot="5400000" flipH="1">
              <a:off x="1638181" y="545162"/>
              <a:ext cx="20312" cy="17214"/>
            </a:xfrm>
            <a:custGeom>
              <a:avLst/>
              <a:gdLst/>
              <a:ahLst/>
              <a:cxnLst/>
              <a:rect l="l" t="t" r="r" b="b"/>
              <a:pathLst>
                <a:path w="931" h="789" extrusionOk="0">
                  <a:moveTo>
                    <a:pt x="466" y="1"/>
                  </a:moveTo>
                  <a:cubicBezTo>
                    <a:pt x="1" y="37"/>
                    <a:pt x="1" y="716"/>
                    <a:pt x="466" y="788"/>
                  </a:cubicBezTo>
                  <a:cubicBezTo>
                    <a:pt x="931" y="716"/>
                    <a:pt x="931" y="37"/>
                    <a:pt x="4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5"/>
            <p:cNvSpPr/>
            <p:nvPr/>
          </p:nvSpPr>
          <p:spPr>
            <a:xfrm flipH="1">
              <a:off x="742339" y="4516719"/>
              <a:ext cx="20312" cy="16407"/>
            </a:xfrm>
            <a:custGeom>
              <a:avLst/>
              <a:gdLst/>
              <a:ahLst/>
              <a:cxnLst/>
              <a:rect l="l" t="t" r="r" b="b"/>
              <a:pathLst>
                <a:path w="931" h="752" extrusionOk="0">
                  <a:moveTo>
                    <a:pt x="465" y="0"/>
                  </a:moveTo>
                  <a:cubicBezTo>
                    <a:pt x="0" y="36"/>
                    <a:pt x="0" y="716"/>
                    <a:pt x="465" y="752"/>
                  </a:cubicBezTo>
                  <a:cubicBezTo>
                    <a:pt x="931" y="716"/>
                    <a:pt x="931" y="36"/>
                    <a:pt x="4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3" name="Google Shape;593;p15"/>
          <p:cNvSpPr txBox="1">
            <a:spLocks noGrp="1"/>
          </p:cNvSpPr>
          <p:nvPr>
            <p:ph type="subTitle" idx="1"/>
          </p:nvPr>
        </p:nvSpPr>
        <p:spPr>
          <a:xfrm>
            <a:off x="2921675" y="2541375"/>
            <a:ext cx="3300900" cy="8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94" name="Google Shape;594;p15"/>
          <p:cNvSpPr txBox="1">
            <a:spLocks noGrp="1"/>
          </p:cNvSpPr>
          <p:nvPr>
            <p:ph type="title"/>
          </p:nvPr>
        </p:nvSpPr>
        <p:spPr>
          <a:xfrm>
            <a:off x="2645850" y="1546925"/>
            <a:ext cx="3852300" cy="8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95" name="Google Shape;595;p15"/>
          <p:cNvGrpSpPr/>
          <p:nvPr/>
        </p:nvGrpSpPr>
        <p:grpSpPr>
          <a:xfrm>
            <a:off x="202699" y="194408"/>
            <a:ext cx="8738603" cy="4754684"/>
            <a:chOff x="202699" y="194408"/>
            <a:chExt cx="8738603" cy="4754684"/>
          </a:xfrm>
        </p:grpSpPr>
        <p:sp>
          <p:nvSpPr>
            <p:cNvPr id="596" name="Google Shape;596;p15"/>
            <p:cNvSpPr/>
            <p:nvPr/>
          </p:nvSpPr>
          <p:spPr>
            <a:xfrm>
              <a:off x="6527951" y="2053439"/>
              <a:ext cx="2413351" cy="2895653"/>
            </a:xfrm>
            <a:custGeom>
              <a:avLst/>
              <a:gdLst/>
              <a:ahLst/>
              <a:cxnLst/>
              <a:rect l="l" t="t" r="r" b="b"/>
              <a:pathLst>
                <a:path w="96092" h="113555" extrusionOk="0">
                  <a:moveTo>
                    <a:pt x="0" y="7495"/>
                  </a:moveTo>
                  <a:cubicBezTo>
                    <a:pt x="4386" y="6299"/>
                    <a:pt x="21531" y="-1676"/>
                    <a:pt x="26316" y="318"/>
                  </a:cubicBezTo>
                  <a:cubicBezTo>
                    <a:pt x="31101" y="2312"/>
                    <a:pt x="24455" y="14407"/>
                    <a:pt x="28708" y="19457"/>
                  </a:cubicBezTo>
                  <a:cubicBezTo>
                    <a:pt x="32961" y="24508"/>
                    <a:pt x="48777" y="23843"/>
                    <a:pt x="51834" y="30621"/>
                  </a:cubicBezTo>
                  <a:cubicBezTo>
                    <a:pt x="54891" y="37399"/>
                    <a:pt x="45256" y="50292"/>
                    <a:pt x="47050" y="60127"/>
                  </a:cubicBezTo>
                  <a:cubicBezTo>
                    <a:pt x="48844" y="69962"/>
                    <a:pt x="54426" y="80727"/>
                    <a:pt x="62600" y="89632"/>
                  </a:cubicBezTo>
                  <a:cubicBezTo>
                    <a:pt x="70774" y="98537"/>
                    <a:pt x="90510" y="109568"/>
                    <a:pt x="96092" y="113555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dash"/>
              <a:round/>
              <a:headEnd type="none" w="med" len="med"/>
              <a:tailEnd type="none" w="med" len="med"/>
            </a:ln>
          </p:spPr>
        </p:sp>
        <p:sp>
          <p:nvSpPr>
            <p:cNvPr id="597" name="Google Shape;597;p15"/>
            <p:cNvSpPr/>
            <p:nvPr/>
          </p:nvSpPr>
          <p:spPr>
            <a:xfrm>
              <a:off x="202699" y="194408"/>
              <a:ext cx="2403330" cy="2648787"/>
            </a:xfrm>
            <a:custGeom>
              <a:avLst/>
              <a:gdLst/>
              <a:ahLst/>
              <a:cxnLst/>
              <a:rect l="l" t="t" r="r" b="b"/>
              <a:pathLst>
                <a:path w="95693" h="103874" extrusionOk="0">
                  <a:moveTo>
                    <a:pt x="95693" y="96491"/>
                  </a:moveTo>
                  <a:cubicBezTo>
                    <a:pt x="92237" y="97621"/>
                    <a:pt x="78016" y="106193"/>
                    <a:pt x="74959" y="103269"/>
                  </a:cubicBezTo>
                  <a:cubicBezTo>
                    <a:pt x="71902" y="100345"/>
                    <a:pt x="82735" y="81273"/>
                    <a:pt x="77352" y="78947"/>
                  </a:cubicBezTo>
                  <a:cubicBezTo>
                    <a:pt x="71969" y="76621"/>
                    <a:pt x="50837" y="90377"/>
                    <a:pt x="42663" y="89314"/>
                  </a:cubicBezTo>
                  <a:cubicBezTo>
                    <a:pt x="34489" y="88251"/>
                    <a:pt x="27445" y="82867"/>
                    <a:pt x="28309" y="72567"/>
                  </a:cubicBezTo>
                  <a:cubicBezTo>
                    <a:pt x="29173" y="62267"/>
                    <a:pt x="52564" y="39607"/>
                    <a:pt x="47846" y="27512"/>
                  </a:cubicBezTo>
                  <a:cubicBezTo>
                    <a:pt x="43128" y="15418"/>
                    <a:pt x="7974" y="4585"/>
                    <a:pt x="0" y="0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53325"/>
            <a:ext cx="77040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hway Gothic One"/>
              <a:buNone/>
              <a:defRPr sz="3500" b="1">
                <a:solidFill>
                  <a:schemeClr val="dk2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ontserrat"/>
              <a:buNone/>
              <a:defRPr sz="28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ontserrat"/>
              <a:buNone/>
              <a:defRPr sz="28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ontserrat"/>
              <a:buNone/>
              <a:defRPr sz="28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ontserrat"/>
              <a:buNone/>
              <a:defRPr sz="28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ontserrat"/>
              <a:buNone/>
              <a:defRPr sz="28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ontserrat"/>
              <a:buNone/>
              <a:defRPr sz="28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ontserrat"/>
              <a:buNone/>
              <a:defRPr sz="28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ontserrat"/>
              <a:buNone/>
              <a:defRPr sz="28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306075"/>
            <a:ext cx="7704000" cy="32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pen Sans"/>
              <a:buChar char="●"/>
              <a:defRPr sz="16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pen Sans"/>
              <a:buChar char="○"/>
              <a:defRPr sz="16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pen Sans"/>
              <a:buChar char="■"/>
              <a:defRPr sz="16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pen Sans"/>
              <a:buChar char="●"/>
              <a:defRPr sz="16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pen Sans"/>
              <a:buChar char="○"/>
              <a:defRPr sz="16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pen Sans"/>
              <a:buChar char="■"/>
              <a:defRPr sz="16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pen Sans"/>
              <a:buChar char="●"/>
              <a:defRPr sz="16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pen Sans"/>
              <a:buChar char="○"/>
              <a:defRPr sz="16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600"/>
              <a:buFont typeface="Open Sans"/>
              <a:buChar char="■"/>
              <a:defRPr sz="16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5" r:id="rId5"/>
    <p:sldLayoutId id="2147483656" r:id="rId6"/>
    <p:sldLayoutId id="2147483658" r:id="rId7"/>
    <p:sldLayoutId id="2147483659" r:id="rId8"/>
    <p:sldLayoutId id="2147483661" r:id="rId9"/>
    <p:sldLayoutId id="2147483680" r:id="rId10"/>
    <p:sldLayoutId id="2147483681" r:id="rId11"/>
    <p:sldLayoutId id="2147483682" r:id="rId12"/>
    <p:sldLayoutId id="2147483685" r:id="rId13"/>
    <p:sldLayoutId id="2147483686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4.png"/><Relationship Id="rId7" Type="http://schemas.openxmlformats.org/officeDocument/2006/relationships/image" Target="NUL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20.png"/><Relationship Id="rId7" Type="http://schemas.openxmlformats.org/officeDocument/2006/relationships/image" Target="NUL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image" Target="NUL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p39"/>
          <p:cNvSpPr txBox="1">
            <a:spLocks noGrp="1"/>
          </p:cNvSpPr>
          <p:nvPr>
            <p:ph type="ctrTitle"/>
          </p:nvPr>
        </p:nvSpPr>
        <p:spPr>
          <a:xfrm>
            <a:off x="3173200" y="1150150"/>
            <a:ext cx="4570500" cy="266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Molecular Gas </a:t>
            </a:r>
            <a:r>
              <a:rPr lang="en" sz="4000" b="0"/>
              <a:t>and</a:t>
            </a:r>
            <a:r>
              <a:rPr lang="en" sz="5000"/>
              <a:t> </a:t>
            </a:r>
            <a:endParaRPr sz="5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Dark Neutral Medium </a:t>
            </a:r>
            <a:r>
              <a:rPr lang="en" sz="4000" b="0"/>
              <a:t>in the</a:t>
            </a:r>
            <a:r>
              <a:rPr lang="en" sz="5000"/>
              <a:t> Outskirts </a:t>
            </a:r>
            <a:r>
              <a:rPr lang="en" sz="4000" b="0"/>
              <a:t>of</a:t>
            </a:r>
            <a:r>
              <a:rPr lang="en" sz="4000"/>
              <a:t> </a:t>
            </a:r>
            <a:r>
              <a:rPr lang="en" sz="5000"/>
              <a:t>Chamaeleon </a:t>
            </a:r>
            <a:r>
              <a:rPr lang="en" sz="1500"/>
              <a:t>(Liszt et.al.  2018)</a:t>
            </a:r>
            <a:endParaRPr sz="1500" b="1">
              <a:latin typeface="Pathway Gothic One"/>
              <a:ea typeface="Pathway Gothic One"/>
              <a:cs typeface="Pathway Gothic One"/>
              <a:sym typeface="Pathway Gothic One"/>
            </a:endParaRPr>
          </a:p>
        </p:txBody>
      </p:sp>
      <p:grpSp>
        <p:nvGrpSpPr>
          <p:cNvPr id="1387" name="Google Shape;1387;p39"/>
          <p:cNvGrpSpPr/>
          <p:nvPr/>
        </p:nvGrpSpPr>
        <p:grpSpPr>
          <a:xfrm>
            <a:off x="7463030" y="539473"/>
            <a:ext cx="847490" cy="848879"/>
            <a:chOff x="5227225" y="606625"/>
            <a:chExt cx="1097500" cy="1099300"/>
          </a:xfrm>
        </p:grpSpPr>
        <p:sp>
          <p:nvSpPr>
            <p:cNvPr id="1388" name="Google Shape;1388;p39"/>
            <p:cNvSpPr/>
            <p:nvPr/>
          </p:nvSpPr>
          <p:spPr>
            <a:xfrm>
              <a:off x="5227225" y="606625"/>
              <a:ext cx="1097500" cy="1099300"/>
            </a:xfrm>
            <a:custGeom>
              <a:avLst/>
              <a:gdLst/>
              <a:ahLst/>
              <a:cxnLst/>
              <a:rect l="l" t="t" r="r" b="b"/>
              <a:pathLst>
                <a:path w="43900" h="43972" extrusionOk="0">
                  <a:moveTo>
                    <a:pt x="20179" y="43935"/>
                  </a:moveTo>
                  <a:cubicBezTo>
                    <a:pt x="15885" y="43971"/>
                    <a:pt x="11664" y="42612"/>
                    <a:pt x="8193" y="40107"/>
                  </a:cubicBezTo>
                  <a:cubicBezTo>
                    <a:pt x="7585" y="39714"/>
                    <a:pt x="6977" y="39320"/>
                    <a:pt x="6368" y="38962"/>
                  </a:cubicBezTo>
                  <a:cubicBezTo>
                    <a:pt x="5009" y="38032"/>
                    <a:pt x="3936" y="36744"/>
                    <a:pt x="3256" y="35277"/>
                  </a:cubicBezTo>
                  <a:cubicBezTo>
                    <a:pt x="2075" y="33131"/>
                    <a:pt x="1216" y="30841"/>
                    <a:pt x="644" y="28444"/>
                  </a:cubicBezTo>
                  <a:cubicBezTo>
                    <a:pt x="179" y="26333"/>
                    <a:pt x="0" y="24150"/>
                    <a:pt x="107" y="21968"/>
                  </a:cubicBezTo>
                  <a:cubicBezTo>
                    <a:pt x="179" y="20859"/>
                    <a:pt x="179" y="19714"/>
                    <a:pt x="322" y="18605"/>
                  </a:cubicBezTo>
                  <a:cubicBezTo>
                    <a:pt x="608" y="16136"/>
                    <a:pt x="1324" y="13739"/>
                    <a:pt x="2433" y="11521"/>
                  </a:cubicBezTo>
                  <a:cubicBezTo>
                    <a:pt x="3721" y="9088"/>
                    <a:pt x="5224" y="6834"/>
                    <a:pt x="7513" y="5152"/>
                  </a:cubicBezTo>
                  <a:cubicBezTo>
                    <a:pt x="8944" y="4186"/>
                    <a:pt x="10447" y="3328"/>
                    <a:pt x="12021" y="2576"/>
                  </a:cubicBezTo>
                  <a:cubicBezTo>
                    <a:pt x="14740" y="1217"/>
                    <a:pt x="17674" y="573"/>
                    <a:pt x="20644" y="215"/>
                  </a:cubicBezTo>
                  <a:cubicBezTo>
                    <a:pt x="22111" y="0"/>
                    <a:pt x="23613" y="72"/>
                    <a:pt x="25080" y="394"/>
                  </a:cubicBezTo>
                  <a:cubicBezTo>
                    <a:pt x="27048" y="859"/>
                    <a:pt x="29087" y="1217"/>
                    <a:pt x="31055" y="1789"/>
                  </a:cubicBezTo>
                  <a:cubicBezTo>
                    <a:pt x="32522" y="2183"/>
                    <a:pt x="33881" y="2898"/>
                    <a:pt x="35062" y="3829"/>
                  </a:cubicBezTo>
                  <a:cubicBezTo>
                    <a:pt x="35849" y="4437"/>
                    <a:pt x="36744" y="4938"/>
                    <a:pt x="37531" y="5582"/>
                  </a:cubicBezTo>
                  <a:cubicBezTo>
                    <a:pt x="39069" y="6798"/>
                    <a:pt x="40035" y="8408"/>
                    <a:pt x="40965" y="10090"/>
                  </a:cubicBezTo>
                  <a:cubicBezTo>
                    <a:pt x="41287" y="10698"/>
                    <a:pt x="41538" y="11306"/>
                    <a:pt x="41896" y="11879"/>
                  </a:cubicBezTo>
                  <a:cubicBezTo>
                    <a:pt x="42611" y="13095"/>
                    <a:pt x="43076" y="14419"/>
                    <a:pt x="43327" y="15814"/>
                  </a:cubicBezTo>
                  <a:cubicBezTo>
                    <a:pt x="43684" y="17567"/>
                    <a:pt x="43863" y="19320"/>
                    <a:pt x="43899" y="21109"/>
                  </a:cubicBezTo>
                  <a:cubicBezTo>
                    <a:pt x="43863" y="22970"/>
                    <a:pt x="43613" y="24830"/>
                    <a:pt x="43148" y="26619"/>
                  </a:cubicBezTo>
                  <a:cubicBezTo>
                    <a:pt x="42504" y="29231"/>
                    <a:pt x="41359" y="31556"/>
                    <a:pt x="40142" y="33846"/>
                  </a:cubicBezTo>
                  <a:cubicBezTo>
                    <a:pt x="38711" y="36422"/>
                    <a:pt x="36672" y="38605"/>
                    <a:pt x="34168" y="40107"/>
                  </a:cubicBezTo>
                  <a:cubicBezTo>
                    <a:pt x="30948" y="42182"/>
                    <a:pt x="27441" y="43184"/>
                    <a:pt x="23792" y="43649"/>
                  </a:cubicBezTo>
                  <a:cubicBezTo>
                    <a:pt x="22576" y="43757"/>
                    <a:pt x="21395" y="43828"/>
                    <a:pt x="20179" y="43935"/>
                  </a:cubicBezTo>
                  <a:close/>
                  <a:moveTo>
                    <a:pt x="18676" y="42826"/>
                  </a:moveTo>
                  <a:cubicBezTo>
                    <a:pt x="18855" y="42218"/>
                    <a:pt x="19105" y="41646"/>
                    <a:pt x="19427" y="41073"/>
                  </a:cubicBezTo>
                  <a:cubicBezTo>
                    <a:pt x="21180" y="38676"/>
                    <a:pt x="23255" y="37030"/>
                    <a:pt x="26404" y="37352"/>
                  </a:cubicBezTo>
                  <a:cubicBezTo>
                    <a:pt x="28264" y="37531"/>
                    <a:pt x="29874" y="38068"/>
                    <a:pt x="31091" y="39571"/>
                  </a:cubicBezTo>
                  <a:cubicBezTo>
                    <a:pt x="31341" y="39821"/>
                    <a:pt x="31592" y="40071"/>
                    <a:pt x="31842" y="40250"/>
                  </a:cubicBezTo>
                  <a:cubicBezTo>
                    <a:pt x="36422" y="37853"/>
                    <a:pt x="38783" y="35349"/>
                    <a:pt x="40286" y="31449"/>
                  </a:cubicBezTo>
                  <a:cubicBezTo>
                    <a:pt x="39928" y="31127"/>
                    <a:pt x="39606" y="30805"/>
                    <a:pt x="39248" y="30483"/>
                  </a:cubicBezTo>
                  <a:cubicBezTo>
                    <a:pt x="38604" y="29911"/>
                    <a:pt x="38246" y="29052"/>
                    <a:pt x="38318" y="28193"/>
                  </a:cubicBezTo>
                  <a:cubicBezTo>
                    <a:pt x="38354" y="27013"/>
                    <a:pt x="38640" y="25868"/>
                    <a:pt x="39176" y="24830"/>
                  </a:cubicBezTo>
                  <a:cubicBezTo>
                    <a:pt x="39606" y="23793"/>
                    <a:pt x="40500" y="22970"/>
                    <a:pt x="41609" y="22612"/>
                  </a:cubicBezTo>
                  <a:cubicBezTo>
                    <a:pt x="42110" y="22505"/>
                    <a:pt x="42575" y="22397"/>
                    <a:pt x="43076" y="22361"/>
                  </a:cubicBezTo>
                  <a:cubicBezTo>
                    <a:pt x="43255" y="19642"/>
                    <a:pt x="42933" y="16959"/>
                    <a:pt x="42182" y="14347"/>
                  </a:cubicBezTo>
                  <a:cubicBezTo>
                    <a:pt x="42110" y="13703"/>
                    <a:pt x="41609" y="13238"/>
                    <a:pt x="41001" y="13167"/>
                  </a:cubicBezTo>
                  <a:cubicBezTo>
                    <a:pt x="40715" y="13131"/>
                    <a:pt x="40464" y="13059"/>
                    <a:pt x="40250" y="12880"/>
                  </a:cubicBezTo>
                  <a:cubicBezTo>
                    <a:pt x="39713" y="12630"/>
                    <a:pt x="39248" y="12272"/>
                    <a:pt x="38854" y="11807"/>
                  </a:cubicBezTo>
                  <a:cubicBezTo>
                    <a:pt x="38067" y="10662"/>
                    <a:pt x="38139" y="9482"/>
                    <a:pt x="38962" y="8337"/>
                  </a:cubicBezTo>
                  <a:cubicBezTo>
                    <a:pt x="38318" y="7156"/>
                    <a:pt x="36386" y="5403"/>
                    <a:pt x="34991" y="4759"/>
                  </a:cubicBezTo>
                  <a:lnTo>
                    <a:pt x="34633" y="5009"/>
                  </a:lnTo>
                  <a:cubicBezTo>
                    <a:pt x="33345" y="5904"/>
                    <a:pt x="31985" y="5761"/>
                    <a:pt x="30590" y="5260"/>
                  </a:cubicBezTo>
                  <a:cubicBezTo>
                    <a:pt x="29409" y="4830"/>
                    <a:pt x="29159" y="3757"/>
                    <a:pt x="28908" y="2648"/>
                  </a:cubicBezTo>
                  <a:cubicBezTo>
                    <a:pt x="28873" y="2254"/>
                    <a:pt x="28586" y="1932"/>
                    <a:pt x="28193" y="1861"/>
                  </a:cubicBezTo>
                  <a:cubicBezTo>
                    <a:pt x="27334" y="1682"/>
                    <a:pt x="26511" y="1503"/>
                    <a:pt x="25688" y="1324"/>
                  </a:cubicBezTo>
                  <a:cubicBezTo>
                    <a:pt x="23077" y="644"/>
                    <a:pt x="20393" y="752"/>
                    <a:pt x="17853" y="1539"/>
                  </a:cubicBezTo>
                  <a:cubicBezTo>
                    <a:pt x="17531" y="2469"/>
                    <a:pt x="16994" y="3292"/>
                    <a:pt x="16243" y="3936"/>
                  </a:cubicBezTo>
                  <a:cubicBezTo>
                    <a:pt x="15134" y="4830"/>
                    <a:pt x="13918" y="5224"/>
                    <a:pt x="12522" y="4544"/>
                  </a:cubicBezTo>
                  <a:cubicBezTo>
                    <a:pt x="12164" y="4294"/>
                    <a:pt x="11807" y="4043"/>
                    <a:pt x="11520" y="3757"/>
                  </a:cubicBezTo>
                  <a:cubicBezTo>
                    <a:pt x="10089" y="4365"/>
                    <a:pt x="8658" y="4938"/>
                    <a:pt x="7585" y="6154"/>
                  </a:cubicBezTo>
                  <a:cubicBezTo>
                    <a:pt x="7621" y="6619"/>
                    <a:pt x="7656" y="7084"/>
                    <a:pt x="7728" y="7585"/>
                  </a:cubicBezTo>
                  <a:cubicBezTo>
                    <a:pt x="8014" y="9625"/>
                    <a:pt x="7120" y="11664"/>
                    <a:pt x="5402" y="12809"/>
                  </a:cubicBezTo>
                  <a:cubicBezTo>
                    <a:pt x="4580" y="13381"/>
                    <a:pt x="3614" y="13739"/>
                    <a:pt x="2648" y="13882"/>
                  </a:cubicBezTo>
                  <a:cubicBezTo>
                    <a:pt x="2111" y="13918"/>
                    <a:pt x="1753" y="14347"/>
                    <a:pt x="1753" y="14848"/>
                  </a:cubicBezTo>
                  <a:cubicBezTo>
                    <a:pt x="1682" y="15277"/>
                    <a:pt x="1574" y="15671"/>
                    <a:pt x="1503" y="16100"/>
                  </a:cubicBezTo>
                  <a:cubicBezTo>
                    <a:pt x="1288" y="17245"/>
                    <a:pt x="1109" y="18390"/>
                    <a:pt x="930" y="19535"/>
                  </a:cubicBezTo>
                  <a:cubicBezTo>
                    <a:pt x="787" y="20000"/>
                    <a:pt x="1038" y="20501"/>
                    <a:pt x="1467" y="20716"/>
                  </a:cubicBezTo>
                  <a:cubicBezTo>
                    <a:pt x="2504" y="21431"/>
                    <a:pt x="2862" y="22433"/>
                    <a:pt x="2254" y="23649"/>
                  </a:cubicBezTo>
                  <a:cubicBezTo>
                    <a:pt x="1968" y="24150"/>
                    <a:pt x="1610" y="24651"/>
                    <a:pt x="1252" y="25152"/>
                  </a:cubicBezTo>
                  <a:cubicBezTo>
                    <a:pt x="1145" y="25331"/>
                    <a:pt x="966" y="25581"/>
                    <a:pt x="1002" y="25760"/>
                  </a:cubicBezTo>
                  <a:cubicBezTo>
                    <a:pt x="1109" y="26762"/>
                    <a:pt x="1288" y="27800"/>
                    <a:pt x="1503" y="28801"/>
                  </a:cubicBezTo>
                  <a:cubicBezTo>
                    <a:pt x="1932" y="30877"/>
                    <a:pt x="2970" y="32701"/>
                    <a:pt x="3721" y="34633"/>
                  </a:cubicBezTo>
                  <a:cubicBezTo>
                    <a:pt x="4007" y="35170"/>
                    <a:pt x="4329" y="35671"/>
                    <a:pt x="4687" y="36136"/>
                  </a:cubicBezTo>
                  <a:cubicBezTo>
                    <a:pt x="5009" y="35957"/>
                    <a:pt x="5224" y="35885"/>
                    <a:pt x="5402" y="35742"/>
                  </a:cubicBezTo>
                  <a:cubicBezTo>
                    <a:pt x="6118" y="35349"/>
                    <a:pt x="6941" y="35206"/>
                    <a:pt x="7728" y="35349"/>
                  </a:cubicBezTo>
                  <a:cubicBezTo>
                    <a:pt x="8730" y="35528"/>
                    <a:pt x="9553" y="36279"/>
                    <a:pt x="9767" y="37281"/>
                  </a:cubicBezTo>
                  <a:cubicBezTo>
                    <a:pt x="9839" y="37889"/>
                    <a:pt x="9803" y="38497"/>
                    <a:pt x="9732" y="39105"/>
                  </a:cubicBezTo>
                  <a:cubicBezTo>
                    <a:pt x="9553" y="39928"/>
                    <a:pt x="9660" y="39964"/>
                    <a:pt x="10268" y="40358"/>
                  </a:cubicBezTo>
                  <a:cubicBezTo>
                    <a:pt x="11735" y="41252"/>
                    <a:pt x="13309" y="41896"/>
                    <a:pt x="14955" y="42290"/>
                  </a:cubicBezTo>
                  <a:cubicBezTo>
                    <a:pt x="16172" y="42647"/>
                    <a:pt x="17424" y="42826"/>
                    <a:pt x="18676" y="42826"/>
                  </a:cubicBezTo>
                  <a:close/>
                  <a:moveTo>
                    <a:pt x="30983" y="40751"/>
                  </a:moveTo>
                  <a:cubicBezTo>
                    <a:pt x="30161" y="39785"/>
                    <a:pt x="29445" y="38819"/>
                    <a:pt x="28264" y="38533"/>
                  </a:cubicBezTo>
                  <a:cubicBezTo>
                    <a:pt x="27227" y="38283"/>
                    <a:pt x="26153" y="38175"/>
                    <a:pt x="25080" y="38175"/>
                  </a:cubicBezTo>
                  <a:cubicBezTo>
                    <a:pt x="23112" y="38283"/>
                    <a:pt x="21681" y="39463"/>
                    <a:pt x="20465" y="40930"/>
                  </a:cubicBezTo>
                  <a:cubicBezTo>
                    <a:pt x="19964" y="41467"/>
                    <a:pt x="19678" y="42147"/>
                    <a:pt x="19570" y="42862"/>
                  </a:cubicBezTo>
                  <a:cubicBezTo>
                    <a:pt x="23506" y="43041"/>
                    <a:pt x="27227" y="42182"/>
                    <a:pt x="31019" y="40787"/>
                  </a:cubicBezTo>
                  <a:close/>
                  <a:moveTo>
                    <a:pt x="40786" y="30590"/>
                  </a:moveTo>
                  <a:cubicBezTo>
                    <a:pt x="41967" y="28301"/>
                    <a:pt x="42683" y="25832"/>
                    <a:pt x="42969" y="23292"/>
                  </a:cubicBezTo>
                  <a:cubicBezTo>
                    <a:pt x="42396" y="23149"/>
                    <a:pt x="41824" y="23256"/>
                    <a:pt x="41395" y="23614"/>
                  </a:cubicBezTo>
                  <a:cubicBezTo>
                    <a:pt x="39999" y="24472"/>
                    <a:pt x="39391" y="25832"/>
                    <a:pt x="39141" y="27406"/>
                  </a:cubicBezTo>
                  <a:cubicBezTo>
                    <a:pt x="38890" y="28945"/>
                    <a:pt x="39320" y="29696"/>
                    <a:pt x="40822" y="30590"/>
                  </a:cubicBezTo>
                  <a:close/>
                  <a:moveTo>
                    <a:pt x="6941" y="6727"/>
                  </a:moveTo>
                  <a:cubicBezTo>
                    <a:pt x="5367" y="7728"/>
                    <a:pt x="3184" y="11020"/>
                    <a:pt x="2719" y="13023"/>
                  </a:cubicBezTo>
                  <a:cubicBezTo>
                    <a:pt x="5259" y="12952"/>
                    <a:pt x="7978" y="10090"/>
                    <a:pt x="6941" y="6727"/>
                  </a:cubicBezTo>
                  <a:close/>
                  <a:moveTo>
                    <a:pt x="8837" y="39392"/>
                  </a:moveTo>
                  <a:cubicBezTo>
                    <a:pt x="9374" y="38211"/>
                    <a:pt x="9159" y="37102"/>
                    <a:pt x="8265" y="36422"/>
                  </a:cubicBezTo>
                  <a:cubicBezTo>
                    <a:pt x="7406" y="35778"/>
                    <a:pt x="6190" y="35993"/>
                    <a:pt x="5295" y="36887"/>
                  </a:cubicBezTo>
                  <a:cubicBezTo>
                    <a:pt x="6225" y="38032"/>
                    <a:pt x="7621" y="38533"/>
                    <a:pt x="8837" y="39356"/>
                  </a:cubicBezTo>
                  <a:close/>
                  <a:moveTo>
                    <a:pt x="34418" y="4258"/>
                  </a:moveTo>
                  <a:cubicBezTo>
                    <a:pt x="32915" y="3292"/>
                    <a:pt x="31270" y="2576"/>
                    <a:pt x="29517" y="2147"/>
                  </a:cubicBezTo>
                  <a:cubicBezTo>
                    <a:pt x="29874" y="3185"/>
                    <a:pt x="29982" y="4186"/>
                    <a:pt x="31019" y="4508"/>
                  </a:cubicBezTo>
                  <a:cubicBezTo>
                    <a:pt x="32021" y="4830"/>
                    <a:pt x="33237" y="5117"/>
                    <a:pt x="34418" y="4258"/>
                  </a:cubicBezTo>
                  <a:close/>
                  <a:moveTo>
                    <a:pt x="12415" y="3328"/>
                  </a:moveTo>
                  <a:cubicBezTo>
                    <a:pt x="13774" y="4759"/>
                    <a:pt x="16172" y="3936"/>
                    <a:pt x="16959" y="1718"/>
                  </a:cubicBezTo>
                  <a:cubicBezTo>
                    <a:pt x="15277" y="1932"/>
                    <a:pt x="13882" y="2684"/>
                    <a:pt x="12415" y="3328"/>
                  </a:cubicBezTo>
                  <a:close/>
                  <a:moveTo>
                    <a:pt x="39463" y="8981"/>
                  </a:moveTo>
                  <a:cubicBezTo>
                    <a:pt x="38532" y="10483"/>
                    <a:pt x="39391" y="12022"/>
                    <a:pt x="41216" y="12344"/>
                  </a:cubicBezTo>
                  <a:close/>
                  <a:moveTo>
                    <a:pt x="859" y="24329"/>
                  </a:moveTo>
                  <a:cubicBezTo>
                    <a:pt x="2218" y="23149"/>
                    <a:pt x="2039" y="21717"/>
                    <a:pt x="859" y="212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89" name="Google Shape;1389;p39"/>
            <p:cNvGrpSpPr/>
            <p:nvPr/>
          </p:nvGrpSpPr>
          <p:grpSpPr>
            <a:xfrm>
              <a:off x="5292500" y="693375"/>
              <a:ext cx="958875" cy="862275"/>
              <a:chOff x="5292500" y="693375"/>
              <a:chExt cx="958875" cy="862275"/>
            </a:xfrm>
          </p:grpSpPr>
          <p:sp>
            <p:nvSpPr>
              <p:cNvPr id="1390" name="Google Shape;1390;p39"/>
              <p:cNvSpPr/>
              <p:nvPr/>
            </p:nvSpPr>
            <p:spPr>
              <a:xfrm>
                <a:off x="5384625" y="1116450"/>
                <a:ext cx="339025" cy="362275"/>
              </a:xfrm>
              <a:custGeom>
                <a:avLst/>
                <a:gdLst/>
                <a:ahLst/>
                <a:cxnLst/>
                <a:rect l="l" t="t" r="r" b="b"/>
                <a:pathLst>
                  <a:path w="13561" h="14491" extrusionOk="0">
                    <a:moveTo>
                      <a:pt x="108" y="7407"/>
                    </a:moveTo>
                    <a:cubicBezTo>
                      <a:pt x="1" y="5224"/>
                      <a:pt x="895" y="3113"/>
                      <a:pt x="2577" y="1682"/>
                    </a:cubicBezTo>
                    <a:cubicBezTo>
                      <a:pt x="2970" y="1360"/>
                      <a:pt x="3400" y="1110"/>
                      <a:pt x="3901" y="931"/>
                    </a:cubicBezTo>
                    <a:cubicBezTo>
                      <a:pt x="5153" y="287"/>
                      <a:pt x="6548" y="1"/>
                      <a:pt x="7944" y="36"/>
                    </a:cubicBezTo>
                    <a:cubicBezTo>
                      <a:pt x="9017" y="36"/>
                      <a:pt x="10054" y="502"/>
                      <a:pt x="10806" y="1324"/>
                    </a:cubicBezTo>
                    <a:cubicBezTo>
                      <a:pt x="12881" y="3650"/>
                      <a:pt x="13561" y="6906"/>
                      <a:pt x="12666" y="9875"/>
                    </a:cubicBezTo>
                    <a:cubicBezTo>
                      <a:pt x="12129" y="11736"/>
                      <a:pt x="11056" y="13095"/>
                      <a:pt x="9232" y="13668"/>
                    </a:cubicBezTo>
                    <a:cubicBezTo>
                      <a:pt x="7872" y="14061"/>
                      <a:pt x="6548" y="14491"/>
                      <a:pt x="5117" y="14276"/>
                    </a:cubicBezTo>
                    <a:cubicBezTo>
                      <a:pt x="2827" y="13847"/>
                      <a:pt x="1253" y="12594"/>
                      <a:pt x="573" y="10197"/>
                    </a:cubicBezTo>
                    <a:cubicBezTo>
                      <a:pt x="466" y="9768"/>
                      <a:pt x="251" y="9339"/>
                      <a:pt x="180" y="8874"/>
                    </a:cubicBezTo>
                    <a:cubicBezTo>
                      <a:pt x="144" y="8408"/>
                      <a:pt x="108" y="7908"/>
                      <a:pt x="108" y="7407"/>
                    </a:cubicBezTo>
                    <a:close/>
                    <a:moveTo>
                      <a:pt x="6620" y="13453"/>
                    </a:moveTo>
                    <a:cubicBezTo>
                      <a:pt x="7944" y="13310"/>
                      <a:pt x="9232" y="12881"/>
                      <a:pt x="10376" y="12201"/>
                    </a:cubicBezTo>
                    <a:cubicBezTo>
                      <a:pt x="10985" y="11772"/>
                      <a:pt x="11485" y="11199"/>
                      <a:pt x="11736" y="10519"/>
                    </a:cubicBezTo>
                    <a:cubicBezTo>
                      <a:pt x="12917" y="7550"/>
                      <a:pt x="12487" y="4795"/>
                      <a:pt x="10663" y="2255"/>
                    </a:cubicBezTo>
                    <a:cubicBezTo>
                      <a:pt x="9911" y="1289"/>
                      <a:pt x="8802" y="752"/>
                      <a:pt x="7586" y="824"/>
                    </a:cubicBezTo>
                    <a:cubicBezTo>
                      <a:pt x="6584" y="824"/>
                      <a:pt x="5582" y="1002"/>
                      <a:pt x="4652" y="1360"/>
                    </a:cubicBezTo>
                    <a:cubicBezTo>
                      <a:pt x="3114" y="1933"/>
                      <a:pt x="1861" y="3149"/>
                      <a:pt x="1289" y="4688"/>
                    </a:cubicBezTo>
                    <a:cubicBezTo>
                      <a:pt x="609" y="6333"/>
                      <a:pt x="752" y="7943"/>
                      <a:pt x="1146" y="9625"/>
                    </a:cubicBezTo>
                    <a:cubicBezTo>
                      <a:pt x="1718" y="11915"/>
                      <a:pt x="3936" y="13525"/>
                      <a:pt x="6620" y="1345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39"/>
              <p:cNvSpPr/>
              <p:nvPr/>
            </p:nvSpPr>
            <p:spPr>
              <a:xfrm>
                <a:off x="5873900" y="802500"/>
                <a:ext cx="232575" cy="244225"/>
              </a:xfrm>
              <a:custGeom>
                <a:avLst/>
                <a:gdLst/>
                <a:ahLst/>
                <a:cxnLst/>
                <a:rect l="l" t="t" r="r" b="b"/>
                <a:pathLst>
                  <a:path w="9303" h="9769" extrusionOk="0">
                    <a:moveTo>
                      <a:pt x="143" y="4866"/>
                    </a:moveTo>
                    <a:cubicBezTo>
                      <a:pt x="0" y="2970"/>
                      <a:pt x="1038" y="1217"/>
                      <a:pt x="2755" y="394"/>
                    </a:cubicBezTo>
                    <a:cubicBezTo>
                      <a:pt x="3292" y="108"/>
                      <a:pt x="3936" y="1"/>
                      <a:pt x="4544" y="72"/>
                    </a:cubicBezTo>
                    <a:cubicBezTo>
                      <a:pt x="5188" y="180"/>
                      <a:pt x="5832" y="359"/>
                      <a:pt x="6440" y="502"/>
                    </a:cubicBezTo>
                    <a:cubicBezTo>
                      <a:pt x="8265" y="859"/>
                      <a:pt x="9267" y="1825"/>
                      <a:pt x="9302" y="3972"/>
                    </a:cubicBezTo>
                    <a:cubicBezTo>
                      <a:pt x="9302" y="4902"/>
                      <a:pt x="9195" y="5797"/>
                      <a:pt x="8945" y="6691"/>
                    </a:cubicBezTo>
                    <a:cubicBezTo>
                      <a:pt x="8658" y="7908"/>
                      <a:pt x="7692" y="8480"/>
                      <a:pt x="6655" y="8945"/>
                    </a:cubicBezTo>
                    <a:cubicBezTo>
                      <a:pt x="4759" y="9768"/>
                      <a:pt x="2540" y="9661"/>
                      <a:pt x="1038" y="7908"/>
                    </a:cubicBezTo>
                    <a:cubicBezTo>
                      <a:pt x="286" y="7049"/>
                      <a:pt x="108" y="5976"/>
                      <a:pt x="143" y="4866"/>
                    </a:cubicBezTo>
                    <a:close/>
                    <a:moveTo>
                      <a:pt x="4437" y="8695"/>
                    </a:moveTo>
                    <a:cubicBezTo>
                      <a:pt x="5403" y="8623"/>
                      <a:pt x="6369" y="8301"/>
                      <a:pt x="7227" y="7800"/>
                    </a:cubicBezTo>
                    <a:cubicBezTo>
                      <a:pt x="7657" y="7550"/>
                      <a:pt x="7979" y="7192"/>
                      <a:pt x="8193" y="6763"/>
                    </a:cubicBezTo>
                    <a:cubicBezTo>
                      <a:pt x="8730" y="5832"/>
                      <a:pt x="8730" y="4831"/>
                      <a:pt x="8694" y="3829"/>
                    </a:cubicBezTo>
                    <a:cubicBezTo>
                      <a:pt x="8694" y="2684"/>
                      <a:pt x="7907" y="1647"/>
                      <a:pt x="6762" y="1396"/>
                    </a:cubicBezTo>
                    <a:cubicBezTo>
                      <a:pt x="5725" y="1217"/>
                      <a:pt x="4651" y="1074"/>
                      <a:pt x="3614" y="1003"/>
                    </a:cubicBezTo>
                    <a:cubicBezTo>
                      <a:pt x="3328" y="1003"/>
                      <a:pt x="3077" y="1074"/>
                      <a:pt x="2862" y="1217"/>
                    </a:cubicBezTo>
                    <a:cubicBezTo>
                      <a:pt x="1718" y="2004"/>
                      <a:pt x="895" y="2970"/>
                      <a:pt x="859" y="4509"/>
                    </a:cubicBezTo>
                    <a:cubicBezTo>
                      <a:pt x="823" y="6083"/>
                      <a:pt x="1217" y="7478"/>
                      <a:pt x="2755" y="8230"/>
                    </a:cubicBezTo>
                    <a:cubicBezTo>
                      <a:pt x="3292" y="8408"/>
                      <a:pt x="3864" y="8587"/>
                      <a:pt x="4437" y="869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39"/>
              <p:cNvSpPr/>
              <p:nvPr/>
            </p:nvSpPr>
            <p:spPr>
              <a:xfrm>
                <a:off x="5855100" y="1213950"/>
                <a:ext cx="241525" cy="236150"/>
              </a:xfrm>
              <a:custGeom>
                <a:avLst/>
                <a:gdLst/>
                <a:ahLst/>
                <a:cxnLst/>
                <a:rect l="l" t="t" r="r" b="b"/>
                <a:pathLst>
                  <a:path w="9661" h="9446" extrusionOk="0">
                    <a:moveTo>
                      <a:pt x="9482" y="3793"/>
                    </a:moveTo>
                    <a:cubicBezTo>
                      <a:pt x="9625" y="5975"/>
                      <a:pt x="9053" y="7442"/>
                      <a:pt x="7371" y="8337"/>
                    </a:cubicBezTo>
                    <a:cubicBezTo>
                      <a:pt x="5797" y="9195"/>
                      <a:pt x="4223" y="9446"/>
                      <a:pt x="2505" y="8659"/>
                    </a:cubicBezTo>
                    <a:cubicBezTo>
                      <a:pt x="1396" y="8194"/>
                      <a:pt x="645" y="7156"/>
                      <a:pt x="430" y="5975"/>
                    </a:cubicBezTo>
                    <a:cubicBezTo>
                      <a:pt x="1" y="3829"/>
                      <a:pt x="1110" y="1646"/>
                      <a:pt x="3114" y="716"/>
                    </a:cubicBezTo>
                    <a:cubicBezTo>
                      <a:pt x="4008" y="358"/>
                      <a:pt x="4938" y="144"/>
                      <a:pt x="5868" y="36"/>
                    </a:cubicBezTo>
                    <a:cubicBezTo>
                      <a:pt x="6691" y="0"/>
                      <a:pt x="7478" y="322"/>
                      <a:pt x="8051" y="895"/>
                    </a:cubicBezTo>
                    <a:cubicBezTo>
                      <a:pt x="8945" y="1754"/>
                      <a:pt x="9661" y="2720"/>
                      <a:pt x="9482" y="3793"/>
                    </a:cubicBezTo>
                    <a:close/>
                    <a:moveTo>
                      <a:pt x="8910" y="4079"/>
                    </a:moveTo>
                    <a:cubicBezTo>
                      <a:pt x="8981" y="2791"/>
                      <a:pt x="8087" y="1825"/>
                      <a:pt x="6942" y="1110"/>
                    </a:cubicBezTo>
                    <a:cubicBezTo>
                      <a:pt x="6477" y="716"/>
                      <a:pt x="5797" y="680"/>
                      <a:pt x="5260" y="966"/>
                    </a:cubicBezTo>
                    <a:cubicBezTo>
                      <a:pt x="5010" y="1038"/>
                      <a:pt x="4759" y="1110"/>
                      <a:pt x="4509" y="1110"/>
                    </a:cubicBezTo>
                    <a:cubicBezTo>
                      <a:pt x="3328" y="1181"/>
                      <a:pt x="2505" y="1825"/>
                      <a:pt x="1826" y="2720"/>
                    </a:cubicBezTo>
                    <a:cubicBezTo>
                      <a:pt x="287" y="4866"/>
                      <a:pt x="1396" y="7907"/>
                      <a:pt x="3901" y="8194"/>
                    </a:cubicBezTo>
                    <a:cubicBezTo>
                      <a:pt x="4867" y="8301"/>
                      <a:pt x="5797" y="8122"/>
                      <a:pt x="6691" y="7764"/>
                    </a:cubicBezTo>
                    <a:cubicBezTo>
                      <a:pt x="8158" y="7156"/>
                      <a:pt x="8874" y="5975"/>
                      <a:pt x="8910" y="407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39"/>
              <p:cNvSpPr/>
              <p:nvPr/>
            </p:nvSpPr>
            <p:spPr>
              <a:xfrm>
                <a:off x="5630600" y="693375"/>
                <a:ext cx="179825" cy="176250"/>
              </a:xfrm>
              <a:custGeom>
                <a:avLst/>
                <a:gdLst/>
                <a:ahLst/>
                <a:cxnLst/>
                <a:rect l="l" t="t" r="r" b="b"/>
                <a:pathLst>
                  <a:path w="7193" h="7050" extrusionOk="0">
                    <a:moveTo>
                      <a:pt x="3435" y="7013"/>
                    </a:moveTo>
                    <a:cubicBezTo>
                      <a:pt x="1146" y="7049"/>
                      <a:pt x="1" y="4688"/>
                      <a:pt x="752" y="2863"/>
                    </a:cubicBezTo>
                    <a:cubicBezTo>
                      <a:pt x="1468" y="1003"/>
                      <a:pt x="3185" y="1"/>
                      <a:pt x="4974" y="394"/>
                    </a:cubicBezTo>
                    <a:cubicBezTo>
                      <a:pt x="5510" y="502"/>
                      <a:pt x="6011" y="860"/>
                      <a:pt x="6298" y="1360"/>
                    </a:cubicBezTo>
                    <a:cubicBezTo>
                      <a:pt x="7013" y="2505"/>
                      <a:pt x="7192" y="3758"/>
                      <a:pt x="6548" y="4974"/>
                    </a:cubicBezTo>
                    <a:cubicBezTo>
                      <a:pt x="5976" y="6226"/>
                      <a:pt x="4759" y="7013"/>
                      <a:pt x="3435" y="7013"/>
                    </a:cubicBezTo>
                    <a:close/>
                    <a:moveTo>
                      <a:pt x="3650" y="6155"/>
                    </a:moveTo>
                    <a:cubicBezTo>
                      <a:pt x="4652" y="6155"/>
                      <a:pt x="5510" y="5546"/>
                      <a:pt x="6047" y="4509"/>
                    </a:cubicBezTo>
                    <a:cubicBezTo>
                      <a:pt x="6548" y="3579"/>
                      <a:pt x="6226" y="2648"/>
                      <a:pt x="5761" y="1826"/>
                    </a:cubicBezTo>
                    <a:cubicBezTo>
                      <a:pt x="5546" y="1432"/>
                      <a:pt x="5153" y="1146"/>
                      <a:pt x="4688" y="1074"/>
                    </a:cubicBezTo>
                    <a:cubicBezTo>
                      <a:pt x="3221" y="860"/>
                      <a:pt x="1825" y="1754"/>
                      <a:pt x="1432" y="3185"/>
                    </a:cubicBezTo>
                    <a:cubicBezTo>
                      <a:pt x="1003" y="4759"/>
                      <a:pt x="1682" y="6119"/>
                      <a:pt x="3650" y="61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39"/>
              <p:cNvSpPr/>
              <p:nvPr/>
            </p:nvSpPr>
            <p:spPr>
              <a:xfrm>
                <a:off x="6124325" y="1005550"/>
                <a:ext cx="127050" cy="130600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5224" extrusionOk="0">
                    <a:moveTo>
                      <a:pt x="5081" y="2648"/>
                    </a:moveTo>
                    <a:cubicBezTo>
                      <a:pt x="5010" y="4007"/>
                      <a:pt x="3936" y="5081"/>
                      <a:pt x="2577" y="5188"/>
                    </a:cubicBezTo>
                    <a:cubicBezTo>
                      <a:pt x="1182" y="5224"/>
                      <a:pt x="37" y="4150"/>
                      <a:pt x="37" y="2755"/>
                    </a:cubicBezTo>
                    <a:cubicBezTo>
                      <a:pt x="1" y="1431"/>
                      <a:pt x="1360" y="72"/>
                      <a:pt x="2756" y="36"/>
                    </a:cubicBezTo>
                    <a:cubicBezTo>
                      <a:pt x="4008" y="0"/>
                      <a:pt x="5081" y="1217"/>
                      <a:pt x="5081" y="2648"/>
                    </a:cubicBezTo>
                    <a:close/>
                    <a:moveTo>
                      <a:pt x="2541" y="4294"/>
                    </a:moveTo>
                    <a:cubicBezTo>
                      <a:pt x="3471" y="4294"/>
                      <a:pt x="4258" y="3578"/>
                      <a:pt x="4402" y="2648"/>
                    </a:cubicBezTo>
                    <a:cubicBezTo>
                      <a:pt x="4402" y="1753"/>
                      <a:pt x="3579" y="787"/>
                      <a:pt x="2792" y="787"/>
                    </a:cubicBezTo>
                    <a:cubicBezTo>
                      <a:pt x="1754" y="787"/>
                      <a:pt x="895" y="1610"/>
                      <a:pt x="824" y="2612"/>
                    </a:cubicBezTo>
                    <a:cubicBezTo>
                      <a:pt x="788" y="3614"/>
                      <a:pt x="1432" y="4222"/>
                      <a:pt x="2541" y="429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39"/>
              <p:cNvSpPr/>
              <p:nvPr/>
            </p:nvSpPr>
            <p:spPr>
              <a:xfrm>
                <a:off x="5686950" y="961725"/>
                <a:ext cx="135975" cy="122550"/>
              </a:xfrm>
              <a:custGeom>
                <a:avLst/>
                <a:gdLst/>
                <a:ahLst/>
                <a:cxnLst/>
                <a:rect l="l" t="t" r="r" b="b"/>
                <a:pathLst>
                  <a:path w="5439" h="4902" extrusionOk="0">
                    <a:moveTo>
                      <a:pt x="2970" y="0"/>
                    </a:moveTo>
                    <a:cubicBezTo>
                      <a:pt x="4652" y="0"/>
                      <a:pt x="5439" y="1002"/>
                      <a:pt x="5188" y="2469"/>
                    </a:cubicBezTo>
                    <a:cubicBezTo>
                      <a:pt x="4902" y="4186"/>
                      <a:pt x="3936" y="4759"/>
                      <a:pt x="2505" y="4866"/>
                    </a:cubicBezTo>
                    <a:cubicBezTo>
                      <a:pt x="1432" y="4902"/>
                      <a:pt x="502" y="4222"/>
                      <a:pt x="287" y="3184"/>
                    </a:cubicBezTo>
                    <a:cubicBezTo>
                      <a:pt x="1" y="2039"/>
                      <a:pt x="573" y="859"/>
                      <a:pt x="1611" y="358"/>
                    </a:cubicBezTo>
                    <a:cubicBezTo>
                      <a:pt x="2040" y="179"/>
                      <a:pt x="2505" y="72"/>
                      <a:pt x="2970" y="0"/>
                    </a:cubicBezTo>
                    <a:close/>
                    <a:moveTo>
                      <a:pt x="2648" y="4043"/>
                    </a:moveTo>
                    <a:cubicBezTo>
                      <a:pt x="3614" y="4043"/>
                      <a:pt x="4401" y="3327"/>
                      <a:pt x="4580" y="2397"/>
                    </a:cubicBezTo>
                    <a:cubicBezTo>
                      <a:pt x="4795" y="1610"/>
                      <a:pt x="4258" y="823"/>
                      <a:pt x="3471" y="716"/>
                    </a:cubicBezTo>
                    <a:cubicBezTo>
                      <a:pt x="2720" y="573"/>
                      <a:pt x="1968" y="823"/>
                      <a:pt x="1468" y="1395"/>
                    </a:cubicBezTo>
                    <a:cubicBezTo>
                      <a:pt x="967" y="1861"/>
                      <a:pt x="824" y="2576"/>
                      <a:pt x="1110" y="3184"/>
                    </a:cubicBezTo>
                    <a:cubicBezTo>
                      <a:pt x="1360" y="3793"/>
                      <a:pt x="2004" y="4115"/>
                      <a:pt x="2648" y="404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39"/>
              <p:cNvSpPr/>
              <p:nvPr/>
            </p:nvSpPr>
            <p:spPr>
              <a:xfrm>
                <a:off x="5395375" y="961725"/>
                <a:ext cx="126125" cy="12612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045" extrusionOk="0">
                    <a:moveTo>
                      <a:pt x="5045" y="2183"/>
                    </a:moveTo>
                    <a:cubicBezTo>
                      <a:pt x="4866" y="4079"/>
                      <a:pt x="2648" y="5045"/>
                      <a:pt x="1145" y="3900"/>
                    </a:cubicBezTo>
                    <a:cubicBezTo>
                      <a:pt x="215" y="3077"/>
                      <a:pt x="0" y="1968"/>
                      <a:pt x="1074" y="859"/>
                    </a:cubicBezTo>
                    <a:cubicBezTo>
                      <a:pt x="1825" y="72"/>
                      <a:pt x="2862" y="0"/>
                      <a:pt x="3900" y="107"/>
                    </a:cubicBezTo>
                    <a:cubicBezTo>
                      <a:pt x="4580" y="179"/>
                      <a:pt x="5009" y="1038"/>
                      <a:pt x="5045" y="2183"/>
                    </a:cubicBezTo>
                    <a:close/>
                    <a:moveTo>
                      <a:pt x="2469" y="3542"/>
                    </a:moveTo>
                    <a:cubicBezTo>
                      <a:pt x="3220" y="3542"/>
                      <a:pt x="3936" y="3113"/>
                      <a:pt x="4258" y="2433"/>
                    </a:cubicBezTo>
                    <a:cubicBezTo>
                      <a:pt x="4437" y="2004"/>
                      <a:pt x="4365" y="1503"/>
                      <a:pt x="4079" y="1109"/>
                    </a:cubicBezTo>
                    <a:cubicBezTo>
                      <a:pt x="3828" y="716"/>
                      <a:pt x="3328" y="573"/>
                      <a:pt x="2898" y="751"/>
                    </a:cubicBezTo>
                    <a:cubicBezTo>
                      <a:pt x="2648" y="787"/>
                      <a:pt x="2397" y="859"/>
                      <a:pt x="2147" y="966"/>
                    </a:cubicBezTo>
                    <a:cubicBezTo>
                      <a:pt x="1145" y="1539"/>
                      <a:pt x="716" y="2397"/>
                      <a:pt x="1682" y="3256"/>
                    </a:cubicBezTo>
                    <a:cubicBezTo>
                      <a:pt x="1896" y="3399"/>
                      <a:pt x="2183" y="3506"/>
                      <a:pt x="2469" y="354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39"/>
              <p:cNvSpPr/>
              <p:nvPr/>
            </p:nvSpPr>
            <p:spPr>
              <a:xfrm>
                <a:off x="5678000" y="1439350"/>
                <a:ext cx="112725" cy="116300"/>
              </a:xfrm>
              <a:custGeom>
                <a:avLst/>
                <a:gdLst/>
                <a:ahLst/>
                <a:cxnLst/>
                <a:rect l="l" t="t" r="r" b="b"/>
                <a:pathLst>
                  <a:path w="4509" h="4652" extrusionOk="0">
                    <a:moveTo>
                      <a:pt x="2148" y="4616"/>
                    </a:moveTo>
                    <a:cubicBezTo>
                      <a:pt x="967" y="4616"/>
                      <a:pt x="1" y="3686"/>
                      <a:pt x="1" y="2541"/>
                    </a:cubicBezTo>
                    <a:cubicBezTo>
                      <a:pt x="37" y="1110"/>
                      <a:pt x="860" y="0"/>
                      <a:pt x="2541" y="0"/>
                    </a:cubicBezTo>
                    <a:cubicBezTo>
                      <a:pt x="3543" y="0"/>
                      <a:pt x="4473" y="1145"/>
                      <a:pt x="4473" y="2254"/>
                    </a:cubicBezTo>
                    <a:cubicBezTo>
                      <a:pt x="4509" y="3578"/>
                      <a:pt x="3436" y="4652"/>
                      <a:pt x="2148" y="4616"/>
                    </a:cubicBezTo>
                    <a:close/>
                    <a:moveTo>
                      <a:pt x="2112" y="716"/>
                    </a:moveTo>
                    <a:cubicBezTo>
                      <a:pt x="1504" y="716"/>
                      <a:pt x="716" y="1610"/>
                      <a:pt x="716" y="2326"/>
                    </a:cubicBezTo>
                    <a:cubicBezTo>
                      <a:pt x="752" y="3149"/>
                      <a:pt x="1432" y="3793"/>
                      <a:pt x="2255" y="3793"/>
                    </a:cubicBezTo>
                    <a:cubicBezTo>
                      <a:pt x="3114" y="3793"/>
                      <a:pt x="3793" y="3077"/>
                      <a:pt x="3758" y="2219"/>
                    </a:cubicBezTo>
                    <a:cubicBezTo>
                      <a:pt x="3758" y="1324"/>
                      <a:pt x="3006" y="644"/>
                      <a:pt x="2112" y="71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39"/>
              <p:cNvSpPr/>
              <p:nvPr/>
            </p:nvSpPr>
            <p:spPr>
              <a:xfrm>
                <a:off x="5292500" y="1296250"/>
                <a:ext cx="71600" cy="71575"/>
              </a:xfrm>
              <a:custGeom>
                <a:avLst/>
                <a:gdLst/>
                <a:ahLst/>
                <a:cxnLst/>
                <a:rect l="l" t="t" r="r" b="b"/>
                <a:pathLst>
                  <a:path w="2864" h="2863" extrusionOk="0">
                    <a:moveTo>
                      <a:pt x="2791" y="1538"/>
                    </a:moveTo>
                    <a:cubicBezTo>
                      <a:pt x="2863" y="2290"/>
                      <a:pt x="2398" y="2719"/>
                      <a:pt x="1396" y="2862"/>
                    </a:cubicBezTo>
                    <a:cubicBezTo>
                      <a:pt x="645" y="2862"/>
                      <a:pt x="1" y="2218"/>
                      <a:pt x="72" y="1467"/>
                    </a:cubicBezTo>
                    <a:cubicBezTo>
                      <a:pt x="72" y="537"/>
                      <a:pt x="573" y="36"/>
                      <a:pt x="1432" y="0"/>
                    </a:cubicBezTo>
                    <a:cubicBezTo>
                      <a:pt x="2255" y="0"/>
                      <a:pt x="2791" y="537"/>
                      <a:pt x="2791" y="1538"/>
                    </a:cubicBezTo>
                    <a:close/>
                    <a:moveTo>
                      <a:pt x="1575" y="644"/>
                    </a:moveTo>
                    <a:cubicBezTo>
                      <a:pt x="1181" y="823"/>
                      <a:pt x="788" y="1038"/>
                      <a:pt x="895" y="1538"/>
                    </a:cubicBezTo>
                    <a:cubicBezTo>
                      <a:pt x="967" y="1789"/>
                      <a:pt x="1181" y="1968"/>
                      <a:pt x="1432" y="2039"/>
                    </a:cubicBezTo>
                    <a:cubicBezTo>
                      <a:pt x="1754" y="2111"/>
                      <a:pt x="2040" y="1932"/>
                      <a:pt x="2112" y="1610"/>
                    </a:cubicBezTo>
                    <a:cubicBezTo>
                      <a:pt x="2183" y="1216"/>
                      <a:pt x="1969" y="787"/>
                      <a:pt x="1575" y="6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99" name="Google Shape;1399;p39"/>
          <p:cNvGrpSpPr/>
          <p:nvPr/>
        </p:nvGrpSpPr>
        <p:grpSpPr>
          <a:xfrm>
            <a:off x="184475" y="1150162"/>
            <a:ext cx="2916788" cy="3572138"/>
            <a:chOff x="184475" y="1150162"/>
            <a:chExt cx="2916788" cy="3572138"/>
          </a:xfrm>
        </p:grpSpPr>
        <p:sp>
          <p:nvSpPr>
            <p:cNvPr id="1400" name="Google Shape;1400;p39"/>
            <p:cNvSpPr/>
            <p:nvPr/>
          </p:nvSpPr>
          <p:spPr>
            <a:xfrm>
              <a:off x="184475" y="2716275"/>
              <a:ext cx="2780225" cy="2006025"/>
            </a:xfrm>
            <a:custGeom>
              <a:avLst/>
              <a:gdLst/>
              <a:ahLst/>
              <a:cxnLst/>
              <a:rect l="l" t="t" r="r" b="b"/>
              <a:pathLst>
                <a:path w="111209" h="80241" extrusionOk="0">
                  <a:moveTo>
                    <a:pt x="82468" y="0"/>
                  </a:moveTo>
                  <a:cubicBezTo>
                    <a:pt x="86289" y="1761"/>
                    <a:pt x="100787" y="4082"/>
                    <a:pt x="105394" y="10566"/>
                  </a:cubicBezTo>
                  <a:cubicBezTo>
                    <a:pt x="110001" y="17050"/>
                    <a:pt x="112912" y="29329"/>
                    <a:pt x="110109" y="38903"/>
                  </a:cubicBezTo>
                  <a:cubicBezTo>
                    <a:pt x="107306" y="48477"/>
                    <a:pt x="99919" y="63807"/>
                    <a:pt x="88578" y="68010"/>
                  </a:cubicBezTo>
                  <a:cubicBezTo>
                    <a:pt x="77237" y="72213"/>
                    <a:pt x="53871" y="62144"/>
                    <a:pt x="42065" y="64120"/>
                  </a:cubicBezTo>
                  <a:cubicBezTo>
                    <a:pt x="30259" y="66097"/>
                    <a:pt x="24754" y="78008"/>
                    <a:pt x="17743" y="79869"/>
                  </a:cubicBezTo>
                  <a:cubicBezTo>
                    <a:pt x="10732" y="81730"/>
                    <a:pt x="2957" y="76048"/>
                    <a:pt x="0" y="75284"/>
                  </a:cubicBezTo>
                </a:path>
              </a:pathLst>
            </a:custGeom>
            <a:noFill/>
            <a:ln w="19050" cap="rnd" cmpd="sng">
              <a:solidFill>
                <a:schemeClr val="dk2"/>
              </a:solidFill>
              <a:prstDash val="dash"/>
              <a:round/>
              <a:headEnd type="none" w="med" len="med"/>
              <a:tailEnd type="none" w="med" len="med"/>
            </a:ln>
          </p:spPr>
        </p:sp>
        <p:sp>
          <p:nvSpPr>
            <p:cNvPr id="1401" name="Google Shape;1401;p39"/>
            <p:cNvSpPr/>
            <p:nvPr/>
          </p:nvSpPr>
          <p:spPr>
            <a:xfrm>
              <a:off x="792639" y="1150162"/>
              <a:ext cx="2308624" cy="2843291"/>
            </a:xfrm>
            <a:custGeom>
              <a:avLst/>
              <a:gdLst/>
              <a:ahLst/>
              <a:cxnLst/>
              <a:rect l="l" t="t" r="r" b="b"/>
              <a:pathLst>
                <a:path w="115706" h="142503" extrusionOk="0">
                  <a:moveTo>
                    <a:pt x="99534" y="65330"/>
                  </a:moveTo>
                  <a:cubicBezTo>
                    <a:pt x="99570" y="66761"/>
                    <a:pt x="98639" y="67370"/>
                    <a:pt x="97387" y="67727"/>
                  </a:cubicBezTo>
                  <a:cubicBezTo>
                    <a:pt x="96600" y="68014"/>
                    <a:pt x="95741" y="68085"/>
                    <a:pt x="94918" y="67870"/>
                  </a:cubicBezTo>
                  <a:cubicBezTo>
                    <a:pt x="94596" y="67763"/>
                    <a:pt x="94239" y="67799"/>
                    <a:pt x="93917" y="67978"/>
                  </a:cubicBezTo>
                  <a:cubicBezTo>
                    <a:pt x="92486" y="68801"/>
                    <a:pt x="90840" y="69123"/>
                    <a:pt x="89266" y="69552"/>
                  </a:cubicBezTo>
                  <a:cubicBezTo>
                    <a:pt x="86368" y="70375"/>
                    <a:pt x="83327" y="70733"/>
                    <a:pt x="80321" y="70590"/>
                  </a:cubicBezTo>
                  <a:cubicBezTo>
                    <a:pt x="77244" y="70482"/>
                    <a:pt x="74239" y="69767"/>
                    <a:pt x="71448" y="68479"/>
                  </a:cubicBezTo>
                  <a:cubicBezTo>
                    <a:pt x="71341" y="68407"/>
                    <a:pt x="71162" y="68371"/>
                    <a:pt x="70948" y="68264"/>
                  </a:cubicBezTo>
                  <a:lnTo>
                    <a:pt x="70948" y="74525"/>
                  </a:lnTo>
                  <a:cubicBezTo>
                    <a:pt x="71913" y="74454"/>
                    <a:pt x="72379" y="74776"/>
                    <a:pt x="72808" y="75885"/>
                  </a:cubicBezTo>
                  <a:cubicBezTo>
                    <a:pt x="73380" y="77387"/>
                    <a:pt x="73380" y="79069"/>
                    <a:pt x="72808" y="80607"/>
                  </a:cubicBezTo>
                  <a:cubicBezTo>
                    <a:pt x="72772" y="80750"/>
                    <a:pt x="72665" y="80894"/>
                    <a:pt x="72629" y="81037"/>
                  </a:cubicBezTo>
                  <a:cubicBezTo>
                    <a:pt x="72522" y="81752"/>
                    <a:pt x="71913" y="82253"/>
                    <a:pt x="71198" y="82217"/>
                  </a:cubicBezTo>
                  <a:cubicBezTo>
                    <a:pt x="71270" y="83720"/>
                    <a:pt x="71305" y="85223"/>
                    <a:pt x="71413" y="86690"/>
                  </a:cubicBezTo>
                  <a:cubicBezTo>
                    <a:pt x="71520" y="87012"/>
                    <a:pt x="71699" y="87334"/>
                    <a:pt x="71949" y="87584"/>
                  </a:cubicBezTo>
                  <a:cubicBezTo>
                    <a:pt x="73273" y="89015"/>
                    <a:pt x="74561" y="90410"/>
                    <a:pt x="75885" y="91841"/>
                  </a:cubicBezTo>
                  <a:cubicBezTo>
                    <a:pt x="78318" y="94489"/>
                    <a:pt x="80321" y="97494"/>
                    <a:pt x="81824" y="100786"/>
                  </a:cubicBezTo>
                  <a:cubicBezTo>
                    <a:pt x="82468" y="102145"/>
                    <a:pt x="82861" y="103612"/>
                    <a:pt x="83005" y="105151"/>
                  </a:cubicBezTo>
                  <a:cubicBezTo>
                    <a:pt x="83148" y="106439"/>
                    <a:pt x="83327" y="107763"/>
                    <a:pt x="83362" y="109051"/>
                  </a:cubicBezTo>
                  <a:cubicBezTo>
                    <a:pt x="83327" y="110052"/>
                    <a:pt x="83219" y="111054"/>
                    <a:pt x="83040" y="112020"/>
                  </a:cubicBezTo>
                  <a:cubicBezTo>
                    <a:pt x="82969" y="112807"/>
                    <a:pt x="82826" y="113559"/>
                    <a:pt x="82718" y="114310"/>
                  </a:cubicBezTo>
                  <a:cubicBezTo>
                    <a:pt x="82575" y="115347"/>
                    <a:pt x="82432" y="116349"/>
                    <a:pt x="82325" y="117351"/>
                  </a:cubicBezTo>
                  <a:cubicBezTo>
                    <a:pt x="82289" y="117673"/>
                    <a:pt x="82361" y="117995"/>
                    <a:pt x="82504" y="118245"/>
                  </a:cubicBezTo>
                  <a:cubicBezTo>
                    <a:pt x="82933" y="119104"/>
                    <a:pt x="83505" y="119855"/>
                    <a:pt x="83470" y="120857"/>
                  </a:cubicBezTo>
                  <a:cubicBezTo>
                    <a:pt x="84257" y="121143"/>
                    <a:pt x="85044" y="121358"/>
                    <a:pt x="85759" y="121680"/>
                  </a:cubicBezTo>
                  <a:cubicBezTo>
                    <a:pt x="87298" y="122396"/>
                    <a:pt x="88657" y="123433"/>
                    <a:pt x="89695" y="124721"/>
                  </a:cubicBezTo>
                  <a:cubicBezTo>
                    <a:pt x="90339" y="125473"/>
                    <a:pt x="90697" y="126403"/>
                    <a:pt x="90661" y="127405"/>
                  </a:cubicBezTo>
                  <a:cubicBezTo>
                    <a:pt x="90625" y="128907"/>
                    <a:pt x="90625" y="130410"/>
                    <a:pt x="89981" y="131841"/>
                  </a:cubicBezTo>
                  <a:cubicBezTo>
                    <a:pt x="89409" y="133272"/>
                    <a:pt x="88335" y="134417"/>
                    <a:pt x="86940" y="135061"/>
                  </a:cubicBezTo>
                  <a:cubicBezTo>
                    <a:pt x="84901" y="135991"/>
                    <a:pt x="82683" y="136492"/>
                    <a:pt x="80429" y="136528"/>
                  </a:cubicBezTo>
                  <a:cubicBezTo>
                    <a:pt x="79069" y="136528"/>
                    <a:pt x="77745" y="136599"/>
                    <a:pt x="76386" y="136528"/>
                  </a:cubicBezTo>
                  <a:cubicBezTo>
                    <a:pt x="75455" y="136492"/>
                    <a:pt x="74561" y="136242"/>
                    <a:pt x="73667" y="136099"/>
                  </a:cubicBezTo>
                  <a:cubicBezTo>
                    <a:pt x="72522" y="135920"/>
                    <a:pt x="71413" y="135777"/>
                    <a:pt x="70304" y="135562"/>
                  </a:cubicBezTo>
                  <a:cubicBezTo>
                    <a:pt x="67584" y="135025"/>
                    <a:pt x="64937" y="134238"/>
                    <a:pt x="62719" y="132485"/>
                  </a:cubicBezTo>
                  <a:cubicBezTo>
                    <a:pt x="61932" y="131877"/>
                    <a:pt x="61252" y="131197"/>
                    <a:pt x="60679" y="130410"/>
                  </a:cubicBezTo>
                  <a:cubicBezTo>
                    <a:pt x="60107" y="129587"/>
                    <a:pt x="59928" y="128549"/>
                    <a:pt x="60143" y="127548"/>
                  </a:cubicBezTo>
                  <a:cubicBezTo>
                    <a:pt x="60178" y="127154"/>
                    <a:pt x="60250" y="126796"/>
                    <a:pt x="60322" y="126367"/>
                  </a:cubicBezTo>
                  <a:cubicBezTo>
                    <a:pt x="59141" y="125973"/>
                    <a:pt x="59034" y="125007"/>
                    <a:pt x="59069" y="124006"/>
                  </a:cubicBezTo>
                  <a:cubicBezTo>
                    <a:pt x="59105" y="123075"/>
                    <a:pt x="59141" y="122181"/>
                    <a:pt x="60178" y="121716"/>
                  </a:cubicBezTo>
                  <a:cubicBezTo>
                    <a:pt x="60250" y="120249"/>
                    <a:pt x="60250" y="118746"/>
                    <a:pt x="60393" y="117279"/>
                  </a:cubicBezTo>
                  <a:cubicBezTo>
                    <a:pt x="60608" y="115204"/>
                    <a:pt x="60822" y="113129"/>
                    <a:pt x="61180" y="111090"/>
                  </a:cubicBezTo>
                  <a:cubicBezTo>
                    <a:pt x="61502" y="109265"/>
                    <a:pt x="60858" y="107870"/>
                    <a:pt x="59678" y="106653"/>
                  </a:cubicBezTo>
                  <a:cubicBezTo>
                    <a:pt x="58068" y="104972"/>
                    <a:pt x="56601" y="103183"/>
                    <a:pt x="55277" y="101287"/>
                  </a:cubicBezTo>
                  <a:cubicBezTo>
                    <a:pt x="55134" y="101036"/>
                    <a:pt x="54883" y="100857"/>
                    <a:pt x="54561" y="100893"/>
                  </a:cubicBezTo>
                  <a:lnTo>
                    <a:pt x="53309" y="100893"/>
                  </a:lnTo>
                  <a:cubicBezTo>
                    <a:pt x="53452" y="101179"/>
                    <a:pt x="53488" y="101394"/>
                    <a:pt x="53595" y="101573"/>
                  </a:cubicBezTo>
                  <a:cubicBezTo>
                    <a:pt x="54454" y="103326"/>
                    <a:pt x="55062" y="105222"/>
                    <a:pt x="55384" y="107154"/>
                  </a:cubicBezTo>
                  <a:cubicBezTo>
                    <a:pt x="55456" y="107619"/>
                    <a:pt x="55563" y="108085"/>
                    <a:pt x="55635" y="108585"/>
                  </a:cubicBezTo>
                  <a:cubicBezTo>
                    <a:pt x="55921" y="110517"/>
                    <a:pt x="55527" y="112414"/>
                    <a:pt x="55241" y="114310"/>
                  </a:cubicBezTo>
                  <a:cubicBezTo>
                    <a:pt x="54919" y="116206"/>
                    <a:pt x="54204" y="118031"/>
                    <a:pt x="53130" y="119641"/>
                  </a:cubicBezTo>
                  <a:cubicBezTo>
                    <a:pt x="52272" y="120965"/>
                    <a:pt x="51377" y="122253"/>
                    <a:pt x="50519" y="123576"/>
                  </a:cubicBezTo>
                  <a:cubicBezTo>
                    <a:pt x="50375" y="123755"/>
                    <a:pt x="50268" y="124006"/>
                    <a:pt x="50161" y="124185"/>
                  </a:cubicBezTo>
                  <a:cubicBezTo>
                    <a:pt x="50876" y="125544"/>
                    <a:pt x="50375" y="126761"/>
                    <a:pt x="49910" y="128013"/>
                  </a:cubicBezTo>
                  <a:cubicBezTo>
                    <a:pt x="50375" y="128621"/>
                    <a:pt x="50805" y="129301"/>
                    <a:pt x="51163" y="129981"/>
                  </a:cubicBezTo>
                  <a:cubicBezTo>
                    <a:pt x="52451" y="132914"/>
                    <a:pt x="52665" y="135848"/>
                    <a:pt x="51055" y="138746"/>
                  </a:cubicBezTo>
                  <a:cubicBezTo>
                    <a:pt x="50447" y="139784"/>
                    <a:pt x="49553" y="140642"/>
                    <a:pt x="48479" y="141143"/>
                  </a:cubicBezTo>
                  <a:cubicBezTo>
                    <a:pt x="47048" y="141895"/>
                    <a:pt x="45545" y="142324"/>
                    <a:pt x="43971" y="142503"/>
                  </a:cubicBezTo>
                  <a:cubicBezTo>
                    <a:pt x="43291" y="142503"/>
                    <a:pt x="42612" y="142431"/>
                    <a:pt x="41968" y="142288"/>
                  </a:cubicBezTo>
                  <a:cubicBezTo>
                    <a:pt x="40608" y="142002"/>
                    <a:pt x="39213" y="141644"/>
                    <a:pt x="37853" y="141322"/>
                  </a:cubicBezTo>
                  <a:cubicBezTo>
                    <a:pt x="36494" y="140964"/>
                    <a:pt x="35313" y="140070"/>
                    <a:pt x="34204" y="139211"/>
                  </a:cubicBezTo>
                  <a:cubicBezTo>
                    <a:pt x="31449" y="137029"/>
                    <a:pt x="29267" y="134167"/>
                    <a:pt x="27836" y="130947"/>
                  </a:cubicBezTo>
                  <a:cubicBezTo>
                    <a:pt x="27514" y="130195"/>
                    <a:pt x="27084" y="129480"/>
                    <a:pt x="26691" y="128728"/>
                  </a:cubicBezTo>
                  <a:cubicBezTo>
                    <a:pt x="25760" y="126868"/>
                    <a:pt x="25653" y="125043"/>
                    <a:pt x="26726" y="123219"/>
                  </a:cubicBezTo>
                  <a:cubicBezTo>
                    <a:pt x="27120" y="122610"/>
                    <a:pt x="27335" y="121966"/>
                    <a:pt x="27442" y="121287"/>
                  </a:cubicBezTo>
                  <a:cubicBezTo>
                    <a:pt x="27657" y="120356"/>
                    <a:pt x="28014" y="119498"/>
                    <a:pt x="28515" y="118746"/>
                  </a:cubicBezTo>
                  <a:cubicBezTo>
                    <a:pt x="28873" y="118245"/>
                    <a:pt x="29159" y="117709"/>
                    <a:pt x="29302" y="117136"/>
                  </a:cubicBezTo>
                  <a:cubicBezTo>
                    <a:pt x="29803" y="114882"/>
                    <a:pt x="30555" y="112664"/>
                    <a:pt x="31556" y="110589"/>
                  </a:cubicBezTo>
                  <a:cubicBezTo>
                    <a:pt x="31950" y="109695"/>
                    <a:pt x="31914" y="109695"/>
                    <a:pt x="31234" y="108907"/>
                  </a:cubicBezTo>
                  <a:cubicBezTo>
                    <a:pt x="30447" y="107977"/>
                    <a:pt x="29696" y="106975"/>
                    <a:pt x="29016" y="105938"/>
                  </a:cubicBezTo>
                  <a:cubicBezTo>
                    <a:pt x="27836" y="104113"/>
                    <a:pt x="26726" y="102253"/>
                    <a:pt x="25689" y="100392"/>
                  </a:cubicBezTo>
                  <a:cubicBezTo>
                    <a:pt x="24365" y="98031"/>
                    <a:pt x="23614" y="95455"/>
                    <a:pt x="23435" y="92772"/>
                  </a:cubicBezTo>
                  <a:cubicBezTo>
                    <a:pt x="23363" y="92163"/>
                    <a:pt x="23435" y="91555"/>
                    <a:pt x="23435" y="90947"/>
                  </a:cubicBezTo>
                  <a:cubicBezTo>
                    <a:pt x="22862" y="90661"/>
                    <a:pt x="22362" y="90410"/>
                    <a:pt x="21825" y="90160"/>
                  </a:cubicBezTo>
                  <a:cubicBezTo>
                    <a:pt x="21682" y="90088"/>
                    <a:pt x="21467" y="90053"/>
                    <a:pt x="21288" y="90053"/>
                  </a:cubicBezTo>
                  <a:cubicBezTo>
                    <a:pt x="20358" y="90196"/>
                    <a:pt x="19392" y="89945"/>
                    <a:pt x="18676" y="89373"/>
                  </a:cubicBezTo>
                  <a:cubicBezTo>
                    <a:pt x="18498" y="89266"/>
                    <a:pt x="18319" y="89158"/>
                    <a:pt x="18140" y="89087"/>
                  </a:cubicBezTo>
                  <a:cubicBezTo>
                    <a:pt x="18140" y="89659"/>
                    <a:pt x="18140" y="90088"/>
                    <a:pt x="18176" y="90518"/>
                  </a:cubicBezTo>
                  <a:cubicBezTo>
                    <a:pt x="18319" y="92128"/>
                    <a:pt x="18176" y="93738"/>
                    <a:pt x="17710" y="95276"/>
                  </a:cubicBezTo>
                  <a:cubicBezTo>
                    <a:pt x="17567" y="95920"/>
                    <a:pt x="17138" y="96457"/>
                    <a:pt x="16566" y="96743"/>
                  </a:cubicBezTo>
                  <a:cubicBezTo>
                    <a:pt x="15850" y="97137"/>
                    <a:pt x="15385" y="97101"/>
                    <a:pt x="14848" y="96493"/>
                  </a:cubicBezTo>
                  <a:cubicBezTo>
                    <a:pt x="14491" y="95992"/>
                    <a:pt x="14169" y="95455"/>
                    <a:pt x="13847" y="94883"/>
                  </a:cubicBezTo>
                  <a:cubicBezTo>
                    <a:pt x="13739" y="95348"/>
                    <a:pt x="13596" y="95849"/>
                    <a:pt x="13417" y="96314"/>
                  </a:cubicBezTo>
                  <a:cubicBezTo>
                    <a:pt x="13238" y="96815"/>
                    <a:pt x="12952" y="97280"/>
                    <a:pt x="12594" y="97673"/>
                  </a:cubicBezTo>
                  <a:cubicBezTo>
                    <a:pt x="11449" y="98711"/>
                    <a:pt x="9911" y="98246"/>
                    <a:pt x="9195" y="96743"/>
                  </a:cubicBezTo>
                  <a:cubicBezTo>
                    <a:pt x="9088" y="96457"/>
                    <a:pt x="8981" y="96135"/>
                    <a:pt x="8802" y="95705"/>
                  </a:cubicBezTo>
                  <a:cubicBezTo>
                    <a:pt x="8516" y="96278"/>
                    <a:pt x="8265" y="96743"/>
                    <a:pt x="7979" y="97172"/>
                  </a:cubicBezTo>
                  <a:cubicBezTo>
                    <a:pt x="7263" y="98353"/>
                    <a:pt x="5475" y="98210"/>
                    <a:pt x="4974" y="96922"/>
                  </a:cubicBezTo>
                  <a:cubicBezTo>
                    <a:pt x="4616" y="96242"/>
                    <a:pt x="4330" y="95562"/>
                    <a:pt x="4008" y="94847"/>
                  </a:cubicBezTo>
                  <a:lnTo>
                    <a:pt x="3757" y="95097"/>
                  </a:lnTo>
                  <a:cubicBezTo>
                    <a:pt x="3042" y="95813"/>
                    <a:pt x="1825" y="95670"/>
                    <a:pt x="1253" y="94811"/>
                  </a:cubicBezTo>
                  <a:cubicBezTo>
                    <a:pt x="752" y="94024"/>
                    <a:pt x="430" y="93129"/>
                    <a:pt x="394" y="92199"/>
                  </a:cubicBezTo>
                  <a:cubicBezTo>
                    <a:pt x="179" y="89766"/>
                    <a:pt x="1" y="87334"/>
                    <a:pt x="430" y="84901"/>
                  </a:cubicBezTo>
                  <a:cubicBezTo>
                    <a:pt x="466" y="84650"/>
                    <a:pt x="466" y="84400"/>
                    <a:pt x="430" y="84149"/>
                  </a:cubicBezTo>
                  <a:cubicBezTo>
                    <a:pt x="108" y="82933"/>
                    <a:pt x="144" y="81645"/>
                    <a:pt x="501" y="80428"/>
                  </a:cubicBezTo>
                  <a:cubicBezTo>
                    <a:pt x="680" y="79606"/>
                    <a:pt x="716" y="78711"/>
                    <a:pt x="645" y="77852"/>
                  </a:cubicBezTo>
                  <a:cubicBezTo>
                    <a:pt x="645" y="76600"/>
                    <a:pt x="752" y="75348"/>
                    <a:pt x="967" y="74132"/>
                  </a:cubicBezTo>
                  <a:cubicBezTo>
                    <a:pt x="1253" y="72450"/>
                    <a:pt x="1646" y="70804"/>
                    <a:pt x="2040" y="69158"/>
                  </a:cubicBezTo>
                  <a:cubicBezTo>
                    <a:pt x="2541" y="67441"/>
                    <a:pt x="3149" y="65795"/>
                    <a:pt x="3936" y="64221"/>
                  </a:cubicBezTo>
                  <a:cubicBezTo>
                    <a:pt x="4902" y="62146"/>
                    <a:pt x="6333" y="60357"/>
                    <a:pt x="7729" y="58532"/>
                  </a:cubicBezTo>
                  <a:cubicBezTo>
                    <a:pt x="9160" y="56636"/>
                    <a:pt x="10984" y="55098"/>
                    <a:pt x="12702" y="53452"/>
                  </a:cubicBezTo>
                  <a:cubicBezTo>
                    <a:pt x="13167" y="53023"/>
                    <a:pt x="13668" y="52665"/>
                    <a:pt x="14240" y="52307"/>
                  </a:cubicBezTo>
                  <a:cubicBezTo>
                    <a:pt x="14634" y="52057"/>
                    <a:pt x="14884" y="51592"/>
                    <a:pt x="14920" y="51126"/>
                  </a:cubicBezTo>
                  <a:cubicBezTo>
                    <a:pt x="14920" y="49838"/>
                    <a:pt x="15027" y="48550"/>
                    <a:pt x="15063" y="47262"/>
                  </a:cubicBezTo>
                  <a:cubicBezTo>
                    <a:pt x="15170" y="44901"/>
                    <a:pt x="15170" y="42504"/>
                    <a:pt x="15278" y="40143"/>
                  </a:cubicBezTo>
                  <a:cubicBezTo>
                    <a:pt x="15385" y="38139"/>
                    <a:pt x="15349" y="36136"/>
                    <a:pt x="15850" y="34204"/>
                  </a:cubicBezTo>
                  <a:cubicBezTo>
                    <a:pt x="16208" y="32737"/>
                    <a:pt x="16601" y="31270"/>
                    <a:pt x="17388" y="29982"/>
                  </a:cubicBezTo>
                  <a:cubicBezTo>
                    <a:pt x="18032" y="28873"/>
                    <a:pt x="19177" y="28193"/>
                    <a:pt x="20251" y="27585"/>
                  </a:cubicBezTo>
                  <a:cubicBezTo>
                    <a:pt x="21038" y="27120"/>
                    <a:pt x="21861" y="26833"/>
                    <a:pt x="22648" y="26476"/>
                  </a:cubicBezTo>
                  <a:cubicBezTo>
                    <a:pt x="22648" y="25188"/>
                    <a:pt x="22576" y="23864"/>
                    <a:pt x="22648" y="22576"/>
                  </a:cubicBezTo>
                  <a:cubicBezTo>
                    <a:pt x="22684" y="20894"/>
                    <a:pt x="22827" y="19249"/>
                    <a:pt x="23077" y="17567"/>
                  </a:cubicBezTo>
                  <a:cubicBezTo>
                    <a:pt x="23471" y="15206"/>
                    <a:pt x="24544" y="13095"/>
                    <a:pt x="25904" y="11091"/>
                  </a:cubicBezTo>
                  <a:cubicBezTo>
                    <a:pt x="27335" y="9016"/>
                    <a:pt x="29338" y="7513"/>
                    <a:pt x="31306" y="6047"/>
                  </a:cubicBezTo>
                  <a:cubicBezTo>
                    <a:pt x="32666" y="5009"/>
                    <a:pt x="34132" y="4079"/>
                    <a:pt x="35707" y="3292"/>
                  </a:cubicBezTo>
                  <a:cubicBezTo>
                    <a:pt x="37746" y="2183"/>
                    <a:pt x="40000" y="1395"/>
                    <a:pt x="42325" y="1073"/>
                  </a:cubicBezTo>
                  <a:cubicBezTo>
                    <a:pt x="44508" y="823"/>
                    <a:pt x="46655" y="465"/>
                    <a:pt x="48837" y="215"/>
                  </a:cubicBezTo>
                  <a:cubicBezTo>
                    <a:pt x="49624" y="143"/>
                    <a:pt x="50411" y="107"/>
                    <a:pt x="51234" y="143"/>
                  </a:cubicBezTo>
                  <a:cubicBezTo>
                    <a:pt x="52987" y="215"/>
                    <a:pt x="54740" y="0"/>
                    <a:pt x="56493" y="501"/>
                  </a:cubicBezTo>
                  <a:cubicBezTo>
                    <a:pt x="59248" y="1252"/>
                    <a:pt x="61967" y="2183"/>
                    <a:pt x="64186" y="4079"/>
                  </a:cubicBezTo>
                  <a:cubicBezTo>
                    <a:pt x="64973" y="4794"/>
                    <a:pt x="65688" y="5546"/>
                    <a:pt x="66368" y="6369"/>
                  </a:cubicBezTo>
                  <a:cubicBezTo>
                    <a:pt x="68300" y="8658"/>
                    <a:pt x="69731" y="11270"/>
                    <a:pt x="70554" y="14132"/>
                  </a:cubicBezTo>
                  <a:cubicBezTo>
                    <a:pt x="71520" y="17138"/>
                    <a:pt x="71949" y="20286"/>
                    <a:pt x="71878" y="23435"/>
                  </a:cubicBezTo>
                  <a:cubicBezTo>
                    <a:pt x="71806" y="24723"/>
                    <a:pt x="71878" y="26011"/>
                    <a:pt x="71842" y="27299"/>
                  </a:cubicBezTo>
                  <a:cubicBezTo>
                    <a:pt x="71806" y="29266"/>
                    <a:pt x="71556" y="31198"/>
                    <a:pt x="71055" y="33095"/>
                  </a:cubicBezTo>
                  <a:cubicBezTo>
                    <a:pt x="70912" y="33953"/>
                    <a:pt x="70840" y="34812"/>
                    <a:pt x="70876" y="35706"/>
                  </a:cubicBezTo>
                  <a:cubicBezTo>
                    <a:pt x="70804" y="38604"/>
                    <a:pt x="70733" y="41538"/>
                    <a:pt x="70661" y="44472"/>
                  </a:cubicBezTo>
                  <a:lnTo>
                    <a:pt x="70661" y="44865"/>
                  </a:lnTo>
                  <a:cubicBezTo>
                    <a:pt x="71413" y="45295"/>
                    <a:pt x="72200" y="45652"/>
                    <a:pt x="72879" y="46153"/>
                  </a:cubicBezTo>
                  <a:cubicBezTo>
                    <a:pt x="74203" y="47048"/>
                    <a:pt x="75420" y="48014"/>
                    <a:pt x="76708" y="48908"/>
                  </a:cubicBezTo>
                  <a:cubicBezTo>
                    <a:pt x="77709" y="49624"/>
                    <a:pt x="78783" y="50304"/>
                    <a:pt x="79856" y="50948"/>
                  </a:cubicBezTo>
                  <a:cubicBezTo>
                    <a:pt x="80214" y="51091"/>
                    <a:pt x="80572" y="51198"/>
                    <a:pt x="80965" y="51198"/>
                  </a:cubicBezTo>
                  <a:cubicBezTo>
                    <a:pt x="82396" y="51305"/>
                    <a:pt x="83792" y="51198"/>
                    <a:pt x="85187" y="50876"/>
                  </a:cubicBezTo>
                  <a:cubicBezTo>
                    <a:pt x="87226" y="50411"/>
                    <a:pt x="89266" y="49982"/>
                    <a:pt x="91305" y="49588"/>
                  </a:cubicBezTo>
                  <a:cubicBezTo>
                    <a:pt x="91877" y="49481"/>
                    <a:pt x="92414" y="49373"/>
                    <a:pt x="92736" y="48801"/>
                  </a:cubicBezTo>
                  <a:cubicBezTo>
                    <a:pt x="92843" y="48658"/>
                    <a:pt x="92986" y="48550"/>
                    <a:pt x="93130" y="48515"/>
                  </a:cubicBezTo>
                  <a:cubicBezTo>
                    <a:pt x="94418" y="48193"/>
                    <a:pt x="95491" y="47191"/>
                    <a:pt x="97029" y="47513"/>
                  </a:cubicBezTo>
                  <a:cubicBezTo>
                    <a:pt x="97137" y="46833"/>
                    <a:pt x="97208" y="46225"/>
                    <a:pt x="97280" y="45652"/>
                  </a:cubicBezTo>
                  <a:cubicBezTo>
                    <a:pt x="97494" y="44007"/>
                    <a:pt x="97673" y="42397"/>
                    <a:pt x="97960" y="40787"/>
                  </a:cubicBezTo>
                  <a:cubicBezTo>
                    <a:pt x="98210" y="39391"/>
                    <a:pt x="99462" y="38390"/>
                    <a:pt x="100858" y="38497"/>
                  </a:cubicBezTo>
                  <a:cubicBezTo>
                    <a:pt x="101358" y="38497"/>
                    <a:pt x="101788" y="38747"/>
                    <a:pt x="102074" y="39141"/>
                  </a:cubicBezTo>
                  <a:cubicBezTo>
                    <a:pt x="102897" y="40322"/>
                    <a:pt x="103398" y="41717"/>
                    <a:pt x="103469" y="43184"/>
                  </a:cubicBezTo>
                  <a:cubicBezTo>
                    <a:pt x="103541" y="43828"/>
                    <a:pt x="103684" y="44508"/>
                    <a:pt x="103756" y="45187"/>
                  </a:cubicBezTo>
                  <a:cubicBezTo>
                    <a:pt x="103934" y="45187"/>
                    <a:pt x="104078" y="45187"/>
                    <a:pt x="104221" y="45152"/>
                  </a:cubicBezTo>
                  <a:cubicBezTo>
                    <a:pt x="105688" y="44436"/>
                    <a:pt x="107298" y="44257"/>
                    <a:pt x="108872" y="43935"/>
                  </a:cubicBezTo>
                  <a:cubicBezTo>
                    <a:pt x="110124" y="43649"/>
                    <a:pt x="111412" y="43864"/>
                    <a:pt x="112485" y="44543"/>
                  </a:cubicBezTo>
                  <a:cubicBezTo>
                    <a:pt x="113308" y="44937"/>
                    <a:pt x="113737" y="45831"/>
                    <a:pt x="113523" y="46726"/>
                  </a:cubicBezTo>
                  <a:cubicBezTo>
                    <a:pt x="113344" y="47406"/>
                    <a:pt x="113093" y="48050"/>
                    <a:pt x="112843" y="48729"/>
                  </a:cubicBezTo>
                  <a:cubicBezTo>
                    <a:pt x="113881" y="48980"/>
                    <a:pt x="114668" y="49803"/>
                    <a:pt x="114954" y="50840"/>
                  </a:cubicBezTo>
                  <a:cubicBezTo>
                    <a:pt x="115347" y="51914"/>
                    <a:pt x="114954" y="53130"/>
                    <a:pt x="113988" y="53774"/>
                  </a:cubicBezTo>
                  <a:cubicBezTo>
                    <a:pt x="114739" y="54132"/>
                    <a:pt x="115204" y="54847"/>
                    <a:pt x="115276" y="55670"/>
                  </a:cubicBezTo>
                  <a:cubicBezTo>
                    <a:pt x="115312" y="56493"/>
                    <a:pt x="114882" y="57280"/>
                    <a:pt x="114131" y="57674"/>
                  </a:cubicBezTo>
                  <a:cubicBezTo>
                    <a:pt x="114453" y="57996"/>
                    <a:pt x="114775" y="58282"/>
                    <a:pt x="115025" y="58604"/>
                  </a:cubicBezTo>
                  <a:cubicBezTo>
                    <a:pt x="115705" y="59463"/>
                    <a:pt x="115598" y="60751"/>
                    <a:pt x="114703" y="61466"/>
                  </a:cubicBezTo>
                  <a:cubicBezTo>
                    <a:pt x="113058" y="62897"/>
                    <a:pt x="111018" y="63863"/>
                    <a:pt x="108872" y="64293"/>
                  </a:cubicBezTo>
                  <a:cubicBezTo>
                    <a:pt x="107083" y="64686"/>
                    <a:pt x="105258" y="64972"/>
                    <a:pt x="103469" y="65187"/>
                  </a:cubicBezTo>
                  <a:cubicBezTo>
                    <a:pt x="102217" y="65294"/>
                    <a:pt x="100929" y="65259"/>
                    <a:pt x="99534" y="65330"/>
                  </a:cubicBezTo>
                  <a:close/>
                  <a:moveTo>
                    <a:pt x="71126" y="24436"/>
                  </a:moveTo>
                  <a:cubicBezTo>
                    <a:pt x="71055" y="22683"/>
                    <a:pt x="71019" y="20930"/>
                    <a:pt x="70876" y="19213"/>
                  </a:cubicBezTo>
                  <a:cubicBezTo>
                    <a:pt x="70840" y="17925"/>
                    <a:pt x="70339" y="16673"/>
                    <a:pt x="69481" y="15707"/>
                  </a:cubicBezTo>
                  <a:cubicBezTo>
                    <a:pt x="68407" y="14454"/>
                    <a:pt x="67012" y="13488"/>
                    <a:pt x="65438" y="12952"/>
                  </a:cubicBezTo>
                  <a:cubicBezTo>
                    <a:pt x="63935" y="12522"/>
                    <a:pt x="62397" y="12129"/>
                    <a:pt x="60894" y="11699"/>
                  </a:cubicBezTo>
                  <a:cubicBezTo>
                    <a:pt x="58962" y="11234"/>
                    <a:pt x="56958" y="10984"/>
                    <a:pt x="54991" y="11020"/>
                  </a:cubicBezTo>
                  <a:cubicBezTo>
                    <a:pt x="51449" y="11020"/>
                    <a:pt x="47907" y="11199"/>
                    <a:pt x="44472" y="12200"/>
                  </a:cubicBezTo>
                  <a:cubicBezTo>
                    <a:pt x="41789" y="13023"/>
                    <a:pt x="39213" y="14025"/>
                    <a:pt x="37138" y="16064"/>
                  </a:cubicBezTo>
                  <a:cubicBezTo>
                    <a:pt x="36887" y="16279"/>
                    <a:pt x="36637" y="16458"/>
                    <a:pt x="36386" y="16673"/>
                  </a:cubicBezTo>
                  <a:cubicBezTo>
                    <a:pt x="34991" y="17961"/>
                    <a:pt x="33632" y="19284"/>
                    <a:pt x="33131" y="21216"/>
                  </a:cubicBezTo>
                  <a:cubicBezTo>
                    <a:pt x="32844" y="22290"/>
                    <a:pt x="32487" y="23363"/>
                    <a:pt x="32236" y="24472"/>
                  </a:cubicBezTo>
                  <a:cubicBezTo>
                    <a:pt x="32022" y="25402"/>
                    <a:pt x="31878" y="26368"/>
                    <a:pt x="31843" y="27334"/>
                  </a:cubicBezTo>
                  <a:cubicBezTo>
                    <a:pt x="31771" y="28909"/>
                    <a:pt x="31843" y="30447"/>
                    <a:pt x="31807" y="32057"/>
                  </a:cubicBezTo>
                  <a:cubicBezTo>
                    <a:pt x="31735" y="35563"/>
                    <a:pt x="32844" y="38819"/>
                    <a:pt x="34383" y="41932"/>
                  </a:cubicBezTo>
                  <a:cubicBezTo>
                    <a:pt x="34454" y="42110"/>
                    <a:pt x="34598" y="42289"/>
                    <a:pt x="34776" y="42397"/>
                  </a:cubicBezTo>
                  <a:cubicBezTo>
                    <a:pt x="35349" y="42683"/>
                    <a:pt x="35921" y="42898"/>
                    <a:pt x="36494" y="43041"/>
                  </a:cubicBezTo>
                  <a:cubicBezTo>
                    <a:pt x="38283" y="43506"/>
                    <a:pt x="40071" y="43899"/>
                    <a:pt x="41860" y="44221"/>
                  </a:cubicBezTo>
                  <a:cubicBezTo>
                    <a:pt x="43220" y="44436"/>
                    <a:pt x="44544" y="44436"/>
                    <a:pt x="45903" y="44579"/>
                  </a:cubicBezTo>
                  <a:cubicBezTo>
                    <a:pt x="48479" y="44937"/>
                    <a:pt x="51091" y="44937"/>
                    <a:pt x="53667" y="44651"/>
                  </a:cubicBezTo>
                  <a:cubicBezTo>
                    <a:pt x="56744" y="44293"/>
                    <a:pt x="59749" y="43613"/>
                    <a:pt x="62683" y="42611"/>
                  </a:cubicBezTo>
                  <a:cubicBezTo>
                    <a:pt x="64257" y="42182"/>
                    <a:pt x="65688" y="41252"/>
                    <a:pt x="66762" y="40000"/>
                  </a:cubicBezTo>
                  <a:cubicBezTo>
                    <a:pt x="68157" y="38390"/>
                    <a:pt x="69230" y="36529"/>
                    <a:pt x="69874" y="34526"/>
                  </a:cubicBezTo>
                  <a:cubicBezTo>
                    <a:pt x="70804" y="31234"/>
                    <a:pt x="71234" y="27835"/>
                    <a:pt x="71126" y="24436"/>
                  </a:cubicBezTo>
                  <a:close/>
                  <a:moveTo>
                    <a:pt x="22827" y="47584"/>
                  </a:moveTo>
                  <a:cubicBezTo>
                    <a:pt x="23041" y="47763"/>
                    <a:pt x="23292" y="47942"/>
                    <a:pt x="23578" y="48085"/>
                  </a:cubicBezTo>
                  <a:cubicBezTo>
                    <a:pt x="25152" y="48908"/>
                    <a:pt x="26404" y="50268"/>
                    <a:pt x="27120" y="51914"/>
                  </a:cubicBezTo>
                  <a:cubicBezTo>
                    <a:pt x="28301" y="54311"/>
                    <a:pt x="28945" y="56922"/>
                    <a:pt x="29124" y="59606"/>
                  </a:cubicBezTo>
                  <a:cubicBezTo>
                    <a:pt x="29231" y="62039"/>
                    <a:pt x="29159" y="64543"/>
                    <a:pt x="29124" y="67012"/>
                  </a:cubicBezTo>
                  <a:cubicBezTo>
                    <a:pt x="29088" y="67799"/>
                    <a:pt x="29016" y="68622"/>
                    <a:pt x="28873" y="69409"/>
                  </a:cubicBezTo>
                  <a:cubicBezTo>
                    <a:pt x="28694" y="70947"/>
                    <a:pt x="28480" y="72522"/>
                    <a:pt x="28265" y="74132"/>
                  </a:cubicBezTo>
                  <a:cubicBezTo>
                    <a:pt x="28766" y="74310"/>
                    <a:pt x="29338" y="74489"/>
                    <a:pt x="29875" y="74632"/>
                  </a:cubicBezTo>
                  <a:cubicBezTo>
                    <a:pt x="30948" y="74883"/>
                    <a:pt x="32022" y="75133"/>
                    <a:pt x="33059" y="75348"/>
                  </a:cubicBezTo>
                  <a:cubicBezTo>
                    <a:pt x="35885" y="75885"/>
                    <a:pt x="38676" y="76529"/>
                    <a:pt x="41503" y="76886"/>
                  </a:cubicBezTo>
                  <a:cubicBezTo>
                    <a:pt x="44472" y="77244"/>
                    <a:pt x="47477" y="77423"/>
                    <a:pt x="50447" y="77423"/>
                  </a:cubicBezTo>
                  <a:cubicBezTo>
                    <a:pt x="53095" y="77423"/>
                    <a:pt x="55706" y="76994"/>
                    <a:pt x="58318" y="76886"/>
                  </a:cubicBezTo>
                  <a:cubicBezTo>
                    <a:pt x="60465" y="76708"/>
                    <a:pt x="62611" y="76421"/>
                    <a:pt x="64722" y="75992"/>
                  </a:cubicBezTo>
                  <a:cubicBezTo>
                    <a:pt x="66440" y="75706"/>
                    <a:pt x="68157" y="75312"/>
                    <a:pt x="69910" y="74954"/>
                  </a:cubicBezTo>
                  <a:cubicBezTo>
                    <a:pt x="69982" y="74239"/>
                    <a:pt x="70089" y="73595"/>
                    <a:pt x="70125" y="72951"/>
                  </a:cubicBezTo>
                  <a:cubicBezTo>
                    <a:pt x="70160" y="69624"/>
                    <a:pt x="70053" y="66260"/>
                    <a:pt x="69731" y="62933"/>
                  </a:cubicBezTo>
                  <a:cubicBezTo>
                    <a:pt x="69695" y="61896"/>
                    <a:pt x="69588" y="60822"/>
                    <a:pt x="69409" y="59785"/>
                  </a:cubicBezTo>
                  <a:cubicBezTo>
                    <a:pt x="68801" y="56636"/>
                    <a:pt x="68622" y="53452"/>
                    <a:pt x="68908" y="50268"/>
                  </a:cubicBezTo>
                  <a:cubicBezTo>
                    <a:pt x="69051" y="48694"/>
                    <a:pt x="69302" y="47155"/>
                    <a:pt x="69481" y="45581"/>
                  </a:cubicBezTo>
                  <a:cubicBezTo>
                    <a:pt x="69516" y="45259"/>
                    <a:pt x="69481" y="44758"/>
                    <a:pt x="69302" y="44615"/>
                  </a:cubicBezTo>
                  <a:cubicBezTo>
                    <a:pt x="68443" y="44078"/>
                    <a:pt x="67477" y="43828"/>
                    <a:pt x="66475" y="43899"/>
                  </a:cubicBezTo>
                  <a:cubicBezTo>
                    <a:pt x="66547" y="44472"/>
                    <a:pt x="66618" y="44937"/>
                    <a:pt x="66654" y="45438"/>
                  </a:cubicBezTo>
                  <a:cubicBezTo>
                    <a:pt x="66726" y="46833"/>
                    <a:pt x="66440" y="47334"/>
                    <a:pt x="65187" y="47906"/>
                  </a:cubicBezTo>
                  <a:cubicBezTo>
                    <a:pt x="64293" y="48336"/>
                    <a:pt x="63363" y="48729"/>
                    <a:pt x="62361" y="49159"/>
                  </a:cubicBezTo>
                  <a:cubicBezTo>
                    <a:pt x="62468" y="49731"/>
                    <a:pt x="62576" y="50339"/>
                    <a:pt x="62683" y="50912"/>
                  </a:cubicBezTo>
                  <a:cubicBezTo>
                    <a:pt x="63076" y="52951"/>
                    <a:pt x="63577" y="54955"/>
                    <a:pt x="63828" y="56994"/>
                  </a:cubicBezTo>
                  <a:cubicBezTo>
                    <a:pt x="64114" y="59033"/>
                    <a:pt x="64186" y="61073"/>
                    <a:pt x="64042" y="63148"/>
                  </a:cubicBezTo>
                  <a:cubicBezTo>
                    <a:pt x="63971" y="63899"/>
                    <a:pt x="63864" y="64686"/>
                    <a:pt x="63649" y="65402"/>
                  </a:cubicBezTo>
                  <a:cubicBezTo>
                    <a:pt x="63220" y="66940"/>
                    <a:pt x="62003" y="68085"/>
                    <a:pt x="60465" y="68479"/>
                  </a:cubicBezTo>
                  <a:cubicBezTo>
                    <a:pt x="56887" y="69588"/>
                    <a:pt x="53202" y="69695"/>
                    <a:pt x="49517" y="69731"/>
                  </a:cubicBezTo>
                  <a:cubicBezTo>
                    <a:pt x="47513" y="69695"/>
                    <a:pt x="45510" y="69516"/>
                    <a:pt x="43542" y="69230"/>
                  </a:cubicBezTo>
                  <a:cubicBezTo>
                    <a:pt x="42683" y="69123"/>
                    <a:pt x="41860" y="68908"/>
                    <a:pt x="41037" y="68586"/>
                  </a:cubicBezTo>
                  <a:cubicBezTo>
                    <a:pt x="39893" y="68121"/>
                    <a:pt x="39034" y="67298"/>
                    <a:pt x="38855" y="65974"/>
                  </a:cubicBezTo>
                  <a:cubicBezTo>
                    <a:pt x="38712" y="65187"/>
                    <a:pt x="38640" y="64400"/>
                    <a:pt x="38640" y="63577"/>
                  </a:cubicBezTo>
                  <a:cubicBezTo>
                    <a:pt x="38640" y="62575"/>
                    <a:pt x="38748" y="61609"/>
                    <a:pt x="38819" y="60608"/>
                  </a:cubicBezTo>
                  <a:cubicBezTo>
                    <a:pt x="38891" y="59463"/>
                    <a:pt x="38962" y="58282"/>
                    <a:pt x="39070" y="57137"/>
                  </a:cubicBezTo>
                  <a:cubicBezTo>
                    <a:pt x="39141" y="56171"/>
                    <a:pt x="39213" y="55241"/>
                    <a:pt x="39284" y="54275"/>
                  </a:cubicBezTo>
                  <a:cubicBezTo>
                    <a:pt x="39427" y="53094"/>
                    <a:pt x="39571" y="51914"/>
                    <a:pt x="39749" y="50733"/>
                  </a:cubicBezTo>
                  <a:cubicBezTo>
                    <a:pt x="35277" y="49552"/>
                    <a:pt x="30948" y="48193"/>
                    <a:pt x="27836" y="44651"/>
                  </a:cubicBezTo>
                  <a:cubicBezTo>
                    <a:pt x="26011" y="45366"/>
                    <a:pt x="24294" y="46368"/>
                    <a:pt x="22791" y="47584"/>
                  </a:cubicBezTo>
                  <a:close/>
                  <a:moveTo>
                    <a:pt x="40358" y="51055"/>
                  </a:moveTo>
                  <a:cubicBezTo>
                    <a:pt x="40179" y="52522"/>
                    <a:pt x="39964" y="54024"/>
                    <a:pt x="39821" y="55527"/>
                  </a:cubicBezTo>
                  <a:cubicBezTo>
                    <a:pt x="39678" y="57137"/>
                    <a:pt x="39535" y="58783"/>
                    <a:pt x="39427" y="60393"/>
                  </a:cubicBezTo>
                  <a:cubicBezTo>
                    <a:pt x="39356" y="61931"/>
                    <a:pt x="39356" y="63434"/>
                    <a:pt x="39356" y="64937"/>
                  </a:cubicBezTo>
                  <a:cubicBezTo>
                    <a:pt x="39392" y="66582"/>
                    <a:pt x="40322" y="67548"/>
                    <a:pt x="41860" y="68049"/>
                  </a:cubicBezTo>
                  <a:cubicBezTo>
                    <a:pt x="43649" y="68622"/>
                    <a:pt x="45438" y="68729"/>
                    <a:pt x="47299" y="68872"/>
                  </a:cubicBezTo>
                  <a:cubicBezTo>
                    <a:pt x="48551" y="68980"/>
                    <a:pt x="49839" y="68908"/>
                    <a:pt x="51127" y="68908"/>
                  </a:cubicBezTo>
                  <a:cubicBezTo>
                    <a:pt x="54096" y="68908"/>
                    <a:pt x="57030" y="68586"/>
                    <a:pt x="59928" y="67870"/>
                  </a:cubicBezTo>
                  <a:cubicBezTo>
                    <a:pt x="61753" y="67370"/>
                    <a:pt x="62969" y="66260"/>
                    <a:pt x="63220" y="64293"/>
                  </a:cubicBezTo>
                  <a:cubicBezTo>
                    <a:pt x="63398" y="62826"/>
                    <a:pt x="63470" y="61359"/>
                    <a:pt x="63398" y="59856"/>
                  </a:cubicBezTo>
                  <a:cubicBezTo>
                    <a:pt x="63363" y="58032"/>
                    <a:pt x="63148" y="56171"/>
                    <a:pt x="62790" y="54346"/>
                  </a:cubicBezTo>
                  <a:cubicBezTo>
                    <a:pt x="62432" y="52736"/>
                    <a:pt x="62075" y="51091"/>
                    <a:pt x="61717" y="49481"/>
                  </a:cubicBezTo>
                  <a:cubicBezTo>
                    <a:pt x="49839" y="52343"/>
                    <a:pt x="52129" y="51914"/>
                    <a:pt x="40358" y="51055"/>
                  </a:cubicBezTo>
                  <a:close/>
                  <a:moveTo>
                    <a:pt x="61109" y="121573"/>
                  </a:moveTo>
                  <a:cubicBezTo>
                    <a:pt x="62826" y="121787"/>
                    <a:pt x="64543" y="121859"/>
                    <a:pt x="66261" y="121859"/>
                  </a:cubicBezTo>
                  <a:cubicBezTo>
                    <a:pt x="71019" y="121680"/>
                    <a:pt x="75491" y="120392"/>
                    <a:pt x="79856" y="118567"/>
                  </a:cubicBezTo>
                  <a:cubicBezTo>
                    <a:pt x="81001" y="118102"/>
                    <a:pt x="81645" y="117351"/>
                    <a:pt x="81752" y="116063"/>
                  </a:cubicBezTo>
                  <a:cubicBezTo>
                    <a:pt x="81752" y="114918"/>
                    <a:pt x="81895" y="113773"/>
                    <a:pt x="82146" y="112628"/>
                  </a:cubicBezTo>
                  <a:cubicBezTo>
                    <a:pt x="82861" y="109695"/>
                    <a:pt x="82432" y="106832"/>
                    <a:pt x="81931" y="103934"/>
                  </a:cubicBezTo>
                  <a:cubicBezTo>
                    <a:pt x="81860" y="103612"/>
                    <a:pt x="81717" y="103290"/>
                    <a:pt x="81466" y="103004"/>
                  </a:cubicBezTo>
                  <a:cubicBezTo>
                    <a:pt x="80285" y="101501"/>
                    <a:pt x="78532" y="100857"/>
                    <a:pt x="76779" y="100357"/>
                  </a:cubicBezTo>
                  <a:cubicBezTo>
                    <a:pt x="75527" y="99963"/>
                    <a:pt x="74203" y="99927"/>
                    <a:pt x="72951" y="100249"/>
                  </a:cubicBezTo>
                  <a:cubicBezTo>
                    <a:pt x="72307" y="100392"/>
                    <a:pt x="71663" y="100607"/>
                    <a:pt x="71019" y="100822"/>
                  </a:cubicBezTo>
                  <a:cubicBezTo>
                    <a:pt x="70017" y="101108"/>
                    <a:pt x="69051" y="101430"/>
                    <a:pt x="68121" y="101859"/>
                  </a:cubicBezTo>
                  <a:cubicBezTo>
                    <a:pt x="65724" y="103111"/>
                    <a:pt x="64042" y="105115"/>
                    <a:pt x="62790" y="107476"/>
                  </a:cubicBezTo>
                  <a:cubicBezTo>
                    <a:pt x="62504" y="107941"/>
                    <a:pt x="62325" y="108407"/>
                    <a:pt x="62254" y="108907"/>
                  </a:cubicBezTo>
                  <a:cubicBezTo>
                    <a:pt x="62039" y="110517"/>
                    <a:pt x="61932" y="112127"/>
                    <a:pt x="61681" y="113702"/>
                  </a:cubicBezTo>
                  <a:cubicBezTo>
                    <a:pt x="61288" y="116313"/>
                    <a:pt x="61073" y="118961"/>
                    <a:pt x="61073" y="121609"/>
                  </a:cubicBezTo>
                  <a:close/>
                  <a:moveTo>
                    <a:pt x="68694" y="11699"/>
                  </a:moveTo>
                  <a:cubicBezTo>
                    <a:pt x="68658" y="11521"/>
                    <a:pt x="68586" y="11342"/>
                    <a:pt x="68515" y="11163"/>
                  </a:cubicBezTo>
                  <a:cubicBezTo>
                    <a:pt x="67477" y="8980"/>
                    <a:pt x="65903" y="7191"/>
                    <a:pt x="64329" y="5403"/>
                  </a:cubicBezTo>
                  <a:cubicBezTo>
                    <a:pt x="64221" y="5295"/>
                    <a:pt x="64078" y="5188"/>
                    <a:pt x="63971" y="5081"/>
                  </a:cubicBezTo>
                  <a:cubicBezTo>
                    <a:pt x="62039" y="3327"/>
                    <a:pt x="59642" y="2469"/>
                    <a:pt x="57245" y="1610"/>
                  </a:cubicBezTo>
                  <a:cubicBezTo>
                    <a:pt x="55706" y="1145"/>
                    <a:pt x="54096" y="930"/>
                    <a:pt x="52486" y="1038"/>
                  </a:cubicBezTo>
                  <a:cubicBezTo>
                    <a:pt x="51234" y="1073"/>
                    <a:pt x="49982" y="1038"/>
                    <a:pt x="48730" y="1109"/>
                  </a:cubicBezTo>
                  <a:cubicBezTo>
                    <a:pt x="47477" y="1181"/>
                    <a:pt x="46154" y="1431"/>
                    <a:pt x="44830" y="1610"/>
                  </a:cubicBezTo>
                  <a:cubicBezTo>
                    <a:pt x="42039" y="1932"/>
                    <a:pt x="39249" y="2433"/>
                    <a:pt x="36708" y="3828"/>
                  </a:cubicBezTo>
                  <a:cubicBezTo>
                    <a:pt x="35778" y="4365"/>
                    <a:pt x="34884" y="4902"/>
                    <a:pt x="33954" y="5438"/>
                  </a:cubicBezTo>
                  <a:cubicBezTo>
                    <a:pt x="31091" y="6941"/>
                    <a:pt x="28587" y="9088"/>
                    <a:pt x="26619" y="11699"/>
                  </a:cubicBezTo>
                  <a:cubicBezTo>
                    <a:pt x="26190" y="12272"/>
                    <a:pt x="25868" y="12952"/>
                    <a:pt x="25474" y="13560"/>
                  </a:cubicBezTo>
                  <a:cubicBezTo>
                    <a:pt x="24258" y="15492"/>
                    <a:pt x="23614" y="17746"/>
                    <a:pt x="23542" y="20036"/>
                  </a:cubicBezTo>
                  <a:cubicBezTo>
                    <a:pt x="23506" y="21324"/>
                    <a:pt x="23471" y="22576"/>
                    <a:pt x="23506" y="23864"/>
                  </a:cubicBezTo>
                  <a:cubicBezTo>
                    <a:pt x="23506" y="25367"/>
                    <a:pt x="23614" y="26869"/>
                    <a:pt x="23828" y="28336"/>
                  </a:cubicBezTo>
                  <a:cubicBezTo>
                    <a:pt x="24365" y="31842"/>
                    <a:pt x="25904" y="34991"/>
                    <a:pt x="27836" y="37960"/>
                  </a:cubicBezTo>
                  <a:cubicBezTo>
                    <a:pt x="28336" y="38819"/>
                    <a:pt x="29052" y="39499"/>
                    <a:pt x="29946" y="39928"/>
                  </a:cubicBezTo>
                  <a:cubicBezTo>
                    <a:pt x="29839" y="39713"/>
                    <a:pt x="29803" y="39606"/>
                    <a:pt x="29732" y="39499"/>
                  </a:cubicBezTo>
                  <a:cubicBezTo>
                    <a:pt x="28802" y="37638"/>
                    <a:pt x="28193" y="35671"/>
                    <a:pt x="27871" y="33631"/>
                  </a:cubicBezTo>
                  <a:cubicBezTo>
                    <a:pt x="27478" y="30769"/>
                    <a:pt x="27478" y="27871"/>
                    <a:pt x="27871" y="24973"/>
                  </a:cubicBezTo>
                  <a:cubicBezTo>
                    <a:pt x="28229" y="22826"/>
                    <a:pt x="28945" y="20751"/>
                    <a:pt x="29911" y="18819"/>
                  </a:cubicBezTo>
                  <a:cubicBezTo>
                    <a:pt x="31020" y="16422"/>
                    <a:pt x="32809" y="14597"/>
                    <a:pt x="34848" y="13059"/>
                  </a:cubicBezTo>
                  <a:cubicBezTo>
                    <a:pt x="36851" y="11485"/>
                    <a:pt x="39213" y="10340"/>
                    <a:pt x="41753" y="9803"/>
                  </a:cubicBezTo>
                  <a:cubicBezTo>
                    <a:pt x="44293" y="9267"/>
                    <a:pt x="46762" y="8265"/>
                    <a:pt x="49481" y="8265"/>
                  </a:cubicBezTo>
                  <a:cubicBezTo>
                    <a:pt x="50912" y="8265"/>
                    <a:pt x="52343" y="8122"/>
                    <a:pt x="53810" y="8086"/>
                  </a:cubicBezTo>
                  <a:cubicBezTo>
                    <a:pt x="54454" y="8086"/>
                    <a:pt x="55134" y="8122"/>
                    <a:pt x="55814" y="8122"/>
                  </a:cubicBezTo>
                  <a:cubicBezTo>
                    <a:pt x="57781" y="8122"/>
                    <a:pt x="59749" y="8372"/>
                    <a:pt x="61645" y="8909"/>
                  </a:cubicBezTo>
                  <a:cubicBezTo>
                    <a:pt x="64042" y="9589"/>
                    <a:pt x="66511" y="10268"/>
                    <a:pt x="68694" y="11699"/>
                  </a:cubicBezTo>
                  <a:close/>
                  <a:moveTo>
                    <a:pt x="32522" y="108836"/>
                  </a:moveTo>
                  <a:cubicBezTo>
                    <a:pt x="32630" y="108693"/>
                    <a:pt x="32701" y="108621"/>
                    <a:pt x="32773" y="108514"/>
                  </a:cubicBezTo>
                  <a:cubicBezTo>
                    <a:pt x="34204" y="106761"/>
                    <a:pt x="35778" y="105222"/>
                    <a:pt x="37853" y="104328"/>
                  </a:cubicBezTo>
                  <a:cubicBezTo>
                    <a:pt x="38390" y="104113"/>
                    <a:pt x="38962" y="103970"/>
                    <a:pt x="39499" y="103720"/>
                  </a:cubicBezTo>
                  <a:cubicBezTo>
                    <a:pt x="40501" y="103290"/>
                    <a:pt x="41574" y="103076"/>
                    <a:pt x="42683" y="103076"/>
                  </a:cubicBezTo>
                  <a:cubicBezTo>
                    <a:pt x="45116" y="103040"/>
                    <a:pt x="47549" y="103612"/>
                    <a:pt x="49696" y="104793"/>
                  </a:cubicBezTo>
                  <a:cubicBezTo>
                    <a:pt x="51663" y="105795"/>
                    <a:pt x="53345" y="107083"/>
                    <a:pt x="54239" y="109194"/>
                  </a:cubicBezTo>
                  <a:cubicBezTo>
                    <a:pt x="54418" y="109551"/>
                    <a:pt x="54597" y="109909"/>
                    <a:pt x="54848" y="110231"/>
                  </a:cubicBezTo>
                  <a:cubicBezTo>
                    <a:pt x="54955" y="108514"/>
                    <a:pt x="54526" y="106940"/>
                    <a:pt x="54096" y="105365"/>
                  </a:cubicBezTo>
                  <a:cubicBezTo>
                    <a:pt x="53595" y="103541"/>
                    <a:pt x="52808" y="101823"/>
                    <a:pt x="51842" y="100178"/>
                  </a:cubicBezTo>
                  <a:cubicBezTo>
                    <a:pt x="51341" y="99247"/>
                    <a:pt x="50769" y="98353"/>
                    <a:pt x="50053" y="97566"/>
                  </a:cubicBezTo>
                  <a:cubicBezTo>
                    <a:pt x="47263" y="94453"/>
                    <a:pt x="43792" y="92056"/>
                    <a:pt x="39928" y="90482"/>
                  </a:cubicBezTo>
                  <a:cubicBezTo>
                    <a:pt x="38068" y="89731"/>
                    <a:pt x="36136" y="89122"/>
                    <a:pt x="34204" y="88514"/>
                  </a:cubicBezTo>
                  <a:cubicBezTo>
                    <a:pt x="32666" y="87942"/>
                    <a:pt x="31020" y="87727"/>
                    <a:pt x="29374" y="87834"/>
                  </a:cubicBezTo>
                  <a:cubicBezTo>
                    <a:pt x="27943" y="87942"/>
                    <a:pt x="26548" y="88121"/>
                    <a:pt x="25331" y="89015"/>
                  </a:cubicBezTo>
                  <a:cubicBezTo>
                    <a:pt x="24651" y="89480"/>
                    <a:pt x="24222" y="90267"/>
                    <a:pt x="24222" y="91126"/>
                  </a:cubicBezTo>
                  <a:cubicBezTo>
                    <a:pt x="24115" y="94203"/>
                    <a:pt x="24973" y="97065"/>
                    <a:pt x="26333" y="99748"/>
                  </a:cubicBezTo>
                  <a:cubicBezTo>
                    <a:pt x="27764" y="102467"/>
                    <a:pt x="29446" y="105079"/>
                    <a:pt x="31306" y="107548"/>
                  </a:cubicBezTo>
                  <a:cubicBezTo>
                    <a:pt x="31664" y="108013"/>
                    <a:pt x="32093" y="108442"/>
                    <a:pt x="32522" y="108836"/>
                  </a:cubicBezTo>
                  <a:close/>
                  <a:moveTo>
                    <a:pt x="49195" y="124077"/>
                  </a:moveTo>
                  <a:cubicBezTo>
                    <a:pt x="49374" y="123827"/>
                    <a:pt x="49517" y="123576"/>
                    <a:pt x="49731" y="123326"/>
                  </a:cubicBezTo>
                  <a:cubicBezTo>
                    <a:pt x="50697" y="121931"/>
                    <a:pt x="51699" y="120571"/>
                    <a:pt x="52594" y="119104"/>
                  </a:cubicBezTo>
                  <a:cubicBezTo>
                    <a:pt x="53524" y="117601"/>
                    <a:pt x="54168" y="115920"/>
                    <a:pt x="54526" y="114203"/>
                  </a:cubicBezTo>
                  <a:cubicBezTo>
                    <a:pt x="54812" y="113129"/>
                    <a:pt x="54704" y="111984"/>
                    <a:pt x="54239" y="110983"/>
                  </a:cubicBezTo>
                  <a:cubicBezTo>
                    <a:pt x="53631" y="109838"/>
                    <a:pt x="52951" y="108693"/>
                    <a:pt x="52272" y="107548"/>
                  </a:cubicBezTo>
                  <a:cubicBezTo>
                    <a:pt x="52129" y="107333"/>
                    <a:pt x="51914" y="107119"/>
                    <a:pt x="51663" y="106940"/>
                  </a:cubicBezTo>
                  <a:cubicBezTo>
                    <a:pt x="49588" y="105580"/>
                    <a:pt x="47442" y="104364"/>
                    <a:pt x="44937" y="103970"/>
                  </a:cubicBezTo>
                  <a:cubicBezTo>
                    <a:pt x="43399" y="103684"/>
                    <a:pt x="41825" y="103755"/>
                    <a:pt x="40358" y="104185"/>
                  </a:cubicBezTo>
                  <a:cubicBezTo>
                    <a:pt x="38640" y="104721"/>
                    <a:pt x="36959" y="105365"/>
                    <a:pt x="35563" y="106582"/>
                  </a:cubicBezTo>
                  <a:cubicBezTo>
                    <a:pt x="34168" y="107798"/>
                    <a:pt x="32988" y="109086"/>
                    <a:pt x="32272" y="110732"/>
                  </a:cubicBezTo>
                  <a:cubicBezTo>
                    <a:pt x="31664" y="112127"/>
                    <a:pt x="31163" y="113559"/>
                    <a:pt x="30698" y="114990"/>
                  </a:cubicBezTo>
                  <a:cubicBezTo>
                    <a:pt x="30376" y="115956"/>
                    <a:pt x="30197" y="116957"/>
                    <a:pt x="29946" y="117923"/>
                  </a:cubicBezTo>
                  <a:cubicBezTo>
                    <a:pt x="38426" y="122288"/>
                    <a:pt x="45295" y="123827"/>
                    <a:pt x="49195" y="124077"/>
                  </a:cubicBezTo>
                  <a:close/>
                  <a:moveTo>
                    <a:pt x="70339" y="82575"/>
                  </a:moveTo>
                  <a:cubicBezTo>
                    <a:pt x="70089" y="82575"/>
                    <a:pt x="69910" y="82575"/>
                    <a:pt x="69731" y="82611"/>
                  </a:cubicBezTo>
                  <a:cubicBezTo>
                    <a:pt x="66118" y="83255"/>
                    <a:pt x="62540" y="83970"/>
                    <a:pt x="58926" y="84471"/>
                  </a:cubicBezTo>
                  <a:cubicBezTo>
                    <a:pt x="56887" y="84722"/>
                    <a:pt x="54812" y="84829"/>
                    <a:pt x="52773" y="84793"/>
                  </a:cubicBezTo>
                  <a:cubicBezTo>
                    <a:pt x="51413" y="84829"/>
                    <a:pt x="50089" y="84722"/>
                    <a:pt x="48730" y="84650"/>
                  </a:cubicBezTo>
                  <a:cubicBezTo>
                    <a:pt x="47943" y="84614"/>
                    <a:pt x="47155" y="84471"/>
                    <a:pt x="46333" y="84471"/>
                  </a:cubicBezTo>
                  <a:cubicBezTo>
                    <a:pt x="43005" y="84436"/>
                    <a:pt x="39714" y="83899"/>
                    <a:pt x="36386" y="83362"/>
                  </a:cubicBezTo>
                  <a:cubicBezTo>
                    <a:pt x="34955" y="83148"/>
                    <a:pt x="33488" y="82933"/>
                    <a:pt x="32022" y="82647"/>
                  </a:cubicBezTo>
                  <a:cubicBezTo>
                    <a:pt x="30984" y="82468"/>
                    <a:pt x="29911" y="82217"/>
                    <a:pt x="28837" y="81967"/>
                  </a:cubicBezTo>
                  <a:cubicBezTo>
                    <a:pt x="28014" y="81752"/>
                    <a:pt x="27192" y="81538"/>
                    <a:pt x="26297" y="81287"/>
                  </a:cubicBezTo>
                  <a:cubicBezTo>
                    <a:pt x="25653" y="83684"/>
                    <a:pt x="24759" y="85974"/>
                    <a:pt x="24472" y="88514"/>
                  </a:cubicBezTo>
                  <a:cubicBezTo>
                    <a:pt x="24580" y="88478"/>
                    <a:pt x="24723" y="88443"/>
                    <a:pt x="24830" y="88371"/>
                  </a:cubicBezTo>
                  <a:cubicBezTo>
                    <a:pt x="27192" y="86797"/>
                    <a:pt x="29803" y="86582"/>
                    <a:pt x="32487" y="87190"/>
                  </a:cubicBezTo>
                  <a:cubicBezTo>
                    <a:pt x="35778" y="87870"/>
                    <a:pt x="38927" y="88944"/>
                    <a:pt x="41968" y="90410"/>
                  </a:cubicBezTo>
                  <a:cubicBezTo>
                    <a:pt x="44508" y="91627"/>
                    <a:pt x="46833" y="93237"/>
                    <a:pt x="48944" y="95133"/>
                  </a:cubicBezTo>
                  <a:cubicBezTo>
                    <a:pt x="50483" y="96528"/>
                    <a:pt x="51771" y="98174"/>
                    <a:pt x="52773" y="99999"/>
                  </a:cubicBezTo>
                  <a:lnTo>
                    <a:pt x="55098" y="99999"/>
                  </a:lnTo>
                  <a:cubicBezTo>
                    <a:pt x="55706" y="99963"/>
                    <a:pt x="56279" y="99677"/>
                    <a:pt x="56708" y="99212"/>
                  </a:cubicBezTo>
                  <a:cubicBezTo>
                    <a:pt x="57495" y="98389"/>
                    <a:pt x="58211" y="97459"/>
                    <a:pt x="58819" y="96493"/>
                  </a:cubicBezTo>
                  <a:cubicBezTo>
                    <a:pt x="59928" y="94561"/>
                    <a:pt x="61323" y="92807"/>
                    <a:pt x="62933" y="91305"/>
                  </a:cubicBezTo>
                  <a:cubicBezTo>
                    <a:pt x="65152" y="89373"/>
                    <a:pt x="67477" y="87620"/>
                    <a:pt x="70339" y="86833"/>
                  </a:cubicBezTo>
                  <a:lnTo>
                    <a:pt x="70339" y="82575"/>
                  </a:lnTo>
                  <a:close/>
                  <a:moveTo>
                    <a:pt x="28050" y="122646"/>
                  </a:moveTo>
                  <a:cubicBezTo>
                    <a:pt x="26619" y="124220"/>
                    <a:pt x="26476" y="126653"/>
                    <a:pt x="27514" y="128227"/>
                  </a:cubicBezTo>
                  <a:cubicBezTo>
                    <a:pt x="27871" y="128764"/>
                    <a:pt x="28193" y="129372"/>
                    <a:pt x="28444" y="130016"/>
                  </a:cubicBezTo>
                  <a:cubicBezTo>
                    <a:pt x="29481" y="132449"/>
                    <a:pt x="30948" y="134739"/>
                    <a:pt x="32809" y="136671"/>
                  </a:cubicBezTo>
                  <a:cubicBezTo>
                    <a:pt x="34204" y="138209"/>
                    <a:pt x="35885" y="139497"/>
                    <a:pt x="37817" y="140356"/>
                  </a:cubicBezTo>
                  <a:cubicBezTo>
                    <a:pt x="39356" y="141036"/>
                    <a:pt x="41037" y="141215"/>
                    <a:pt x="42647" y="141537"/>
                  </a:cubicBezTo>
                  <a:cubicBezTo>
                    <a:pt x="44150" y="141859"/>
                    <a:pt x="45510" y="141429"/>
                    <a:pt x="46869" y="140964"/>
                  </a:cubicBezTo>
                  <a:cubicBezTo>
                    <a:pt x="47227" y="140857"/>
                    <a:pt x="47513" y="140678"/>
                    <a:pt x="47871" y="140571"/>
                  </a:cubicBezTo>
                  <a:cubicBezTo>
                    <a:pt x="49696" y="139855"/>
                    <a:pt x="50733" y="138424"/>
                    <a:pt x="51091" y="136564"/>
                  </a:cubicBezTo>
                  <a:cubicBezTo>
                    <a:pt x="51449" y="134811"/>
                    <a:pt x="51377" y="133022"/>
                    <a:pt x="50876" y="131304"/>
                  </a:cubicBezTo>
                  <a:cubicBezTo>
                    <a:pt x="50590" y="130267"/>
                    <a:pt x="50018" y="129372"/>
                    <a:pt x="49231" y="128621"/>
                  </a:cubicBezTo>
                  <a:cubicBezTo>
                    <a:pt x="49016" y="128442"/>
                    <a:pt x="48730" y="128335"/>
                    <a:pt x="48443" y="128335"/>
                  </a:cubicBezTo>
                  <a:cubicBezTo>
                    <a:pt x="45867" y="128478"/>
                    <a:pt x="43363" y="127834"/>
                    <a:pt x="40823" y="127476"/>
                  </a:cubicBezTo>
                  <a:cubicBezTo>
                    <a:pt x="38032" y="127083"/>
                    <a:pt x="35456" y="125902"/>
                    <a:pt x="32880" y="124864"/>
                  </a:cubicBezTo>
                  <a:cubicBezTo>
                    <a:pt x="31270" y="124185"/>
                    <a:pt x="29696" y="123397"/>
                    <a:pt x="28050" y="122610"/>
                  </a:cubicBezTo>
                  <a:close/>
                  <a:moveTo>
                    <a:pt x="18426" y="79284"/>
                  </a:moveTo>
                  <a:cubicBezTo>
                    <a:pt x="18462" y="78962"/>
                    <a:pt x="18498" y="78640"/>
                    <a:pt x="18498" y="78318"/>
                  </a:cubicBezTo>
                  <a:cubicBezTo>
                    <a:pt x="18462" y="75813"/>
                    <a:pt x="18641" y="73309"/>
                    <a:pt x="19106" y="70840"/>
                  </a:cubicBezTo>
                  <a:cubicBezTo>
                    <a:pt x="19285" y="69838"/>
                    <a:pt x="19213" y="68801"/>
                    <a:pt x="18963" y="67799"/>
                  </a:cubicBezTo>
                  <a:cubicBezTo>
                    <a:pt x="18462" y="65831"/>
                    <a:pt x="17174" y="64185"/>
                    <a:pt x="15421" y="63184"/>
                  </a:cubicBezTo>
                  <a:cubicBezTo>
                    <a:pt x="13167" y="61860"/>
                    <a:pt x="10770" y="61108"/>
                    <a:pt x="8086" y="61395"/>
                  </a:cubicBezTo>
                  <a:cubicBezTo>
                    <a:pt x="6941" y="61466"/>
                    <a:pt x="5904" y="62110"/>
                    <a:pt x="5367" y="63148"/>
                  </a:cubicBezTo>
                  <a:cubicBezTo>
                    <a:pt x="4115" y="65509"/>
                    <a:pt x="2970" y="67942"/>
                    <a:pt x="2433" y="70625"/>
                  </a:cubicBezTo>
                  <a:cubicBezTo>
                    <a:pt x="2183" y="71985"/>
                    <a:pt x="1825" y="73380"/>
                    <a:pt x="1682" y="74776"/>
                  </a:cubicBezTo>
                  <a:cubicBezTo>
                    <a:pt x="1539" y="76386"/>
                    <a:pt x="1539" y="77996"/>
                    <a:pt x="1467" y="79570"/>
                  </a:cubicBezTo>
                  <a:cubicBezTo>
                    <a:pt x="1503" y="79713"/>
                    <a:pt x="1539" y="79820"/>
                    <a:pt x="1611" y="79928"/>
                  </a:cubicBezTo>
                  <a:cubicBezTo>
                    <a:pt x="7228" y="79999"/>
                    <a:pt x="12809" y="79677"/>
                    <a:pt x="18426" y="79284"/>
                  </a:cubicBezTo>
                  <a:close/>
                  <a:moveTo>
                    <a:pt x="61144" y="126617"/>
                  </a:moveTo>
                  <a:cubicBezTo>
                    <a:pt x="60715" y="128514"/>
                    <a:pt x="61109" y="130016"/>
                    <a:pt x="62611" y="131161"/>
                  </a:cubicBezTo>
                  <a:cubicBezTo>
                    <a:pt x="63112" y="131591"/>
                    <a:pt x="63613" y="131948"/>
                    <a:pt x="64150" y="132306"/>
                  </a:cubicBezTo>
                  <a:cubicBezTo>
                    <a:pt x="66261" y="133558"/>
                    <a:pt x="68586" y="134381"/>
                    <a:pt x="70983" y="134739"/>
                  </a:cubicBezTo>
                  <a:cubicBezTo>
                    <a:pt x="71735" y="134882"/>
                    <a:pt x="72450" y="134989"/>
                    <a:pt x="73166" y="135097"/>
                  </a:cubicBezTo>
                  <a:cubicBezTo>
                    <a:pt x="74704" y="135311"/>
                    <a:pt x="76243" y="135526"/>
                    <a:pt x="77745" y="135669"/>
                  </a:cubicBezTo>
                  <a:cubicBezTo>
                    <a:pt x="78532" y="135741"/>
                    <a:pt x="79355" y="135562"/>
                    <a:pt x="80142" y="135598"/>
                  </a:cubicBezTo>
                  <a:cubicBezTo>
                    <a:pt x="82361" y="135669"/>
                    <a:pt x="84579" y="135204"/>
                    <a:pt x="86582" y="134274"/>
                  </a:cubicBezTo>
                  <a:cubicBezTo>
                    <a:pt x="88443" y="133487"/>
                    <a:pt x="89659" y="131734"/>
                    <a:pt x="89731" y="129730"/>
                  </a:cubicBezTo>
                  <a:cubicBezTo>
                    <a:pt x="89767" y="129050"/>
                    <a:pt x="89802" y="128406"/>
                    <a:pt x="89874" y="127727"/>
                  </a:cubicBezTo>
                  <a:cubicBezTo>
                    <a:pt x="89981" y="126868"/>
                    <a:pt x="89731" y="126009"/>
                    <a:pt x="89194" y="125365"/>
                  </a:cubicBezTo>
                  <a:cubicBezTo>
                    <a:pt x="87835" y="123684"/>
                    <a:pt x="86010" y="122431"/>
                    <a:pt x="83899" y="121859"/>
                  </a:cubicBezTo>
                  <a:cubicBezTo>
                    <a:pt x="83505" y="121752"/>
                    <a:pt x="83076" y="121823"/>
                    <a:pt x="82718" y="122038"/>
                  </a:cubicBezTo>
                  <a:cubicBezTo>
                    <a:pt x="81788" y="122503"/>
                    <a:pt x="80822" y="122968"/>
                    <a:pt x="79856" y="123326"/>
                  </a:cubicBezTo>
                  <a:cubicBezTo>
                    <a:pt x="79141" y="123612"/>
                    <a:pt x="78389" y="123827"/>
                    <a:pt x="77638" y="124041"/>
                  </a:cubicBezTo>
                  <a:cubicBezTo>
                    <a:pt x="75813" y="124578"/>
                    <a:pt x="74024" y="125365"/>
                    <a:pt x="72092" y="125508"/>
                  </a:cubicBezTo>
                  <a:cubicBezTo>
                    <a:pt x="71520" y="125580"/>
                    <a:pt x="70948" y="125687"/>
                    <a:pt x="70375" y="125795"/>
                  </a:cubicBezTo>
                  <a:cubicBezTo>
                    <a:pt x="68372" y="126152"/>
                    <a:pt x="66440" y="126689"/>
                    <a:pt x="64364" y="126617"/>
                  </a:cubicBezTo>
                  <a:cubicBezTo>
                    <a:pt x="63291" y="126582"/>
                    <a:pt x="62254" y="126617"/>
                    <a:pt x="61144" y="126617"/>
                  </a:cubicBezTo>
                  <a:close/>
                  <a:moveTo>
                    <a:pt x="92271" y="50375"/>
                  </a:moveTo>
                  <a:cubicBezTo>
                    <a:pt x="92128" y="50339"/>
                    <a:pt x="91949" y="50339"/>
                    <a:pt x="91806" y="50375"/>
                  </a:cubicBezTo>
                  <a:cubicBezTo>
                    <a:pt x="90124" y="50697"/>
                    <a:pt x="88407" y="50983"/>
                    <a:pt x="86725" y="51413"/>
                  </a:cubicBezTo>
                  <a:cubicBezTo>
                    <a:pt x="84829" y="51914"/>
                    <a:pt x="82861" y="52128"/>
                    <a:pt x="80929" y="52057"/>
                  </a:cubicBezTo>
                  <a:cubicBezTo>
                    <a:pt x="80035" y="51985"/>
                    <a:pt x="79463" y="52450"/>
                    <a:pt x="78926" y="53023"/>
                  </a:cubicBezTo>
                  <a:cubicBezTo>
                    <a:pt x="77781" y="54239"/>
                    <a:pt x="77244" y="55742"/>
                    <a:pt x="76887" y="57316"/>
                  </a:cubicBezTo>
                  <a:cubicBezTo>
                    <a:pt x="76421" y="59427"/>
                    <a:pt x="76421" y="61609"/>
                    <a:pt x="76922" y="63720"/>
                  </a:cubicBezTo>
                  <a:cubicBezTo>
                    <a:pt x="77387" y="65795"/>
                    <a:pt x="78031" y="67727"/>
                    <a:pt x="79749" y="69158"/>
                  </a:cubicBezTo>
                  <a:cubicBezTo>
                    <a:pt x="79999" y="69409"/>
                    <a:pt x="80321" y="69588"/>
                    <a:pt x="80643" y="69659"/>
                  </a:cubicBezTo>
                  <a:cubicBezTo>
                    <a:pt x="81287" y="69767"/>
                    <a:pt x="81931" y="69802"/>
                    <a:pt x="82575" y="69731"/>
                  </a:cubicBezTo>
                  <a:cubicBezTo>
                    <a:pt x="84543" y="69445"/>
                    <a:pt x="86511" y="69230"/>
                    <a:pt x="88443" y="68801"/>
                  </a:cubicBezTo>
                  <a:cubicBezTo>
                    <a:pt x="90232" y="68407"/>
                    <a:pt x="92092" y="68014"/>
                    <a:pt x="93738" y="67012"/>
                  </a:cubicBezTo>
                  <a:cubicBezTo>
                    <a:pt x="93738" y="66726"/>
                    <a:pt x="93702" y="66439"/>
                    <a:pt x="93666" y="66153"/>
                  </a:cubicBezTo>
                  <a:cubicBezTo>
                    <a:pt x="93237" y="64185"/>
                    <a:pt x="92986" y="62182"/>
                    <a:pt x="92986" y="60142"/>
                  </a:cubicBezTo>
                  <a:cubicBezTo>
                    <a:pt x="92915" y="57388"/>
                    <a:pt x="92951" y="54633"/>
                    <a:pt x="92414" y="51914"/>
                  </a:cubicBezTo>
                  <a:cubicBezTo>
                    <a:pt x="92342" y="51413"/>
                    <a:pt x="92271" y="50876"/>
                    <a:pt x="92271" y="50375"/>
                  </a:cubicBezTo>
                  <a:close/>
                  <a:moveTo>
                    <a:pt x="71484" y="75527"/>
                  </a:moveTo>
                  <a:cubicBezTo>
                    <a:pt x="69624" y="75885"/>
                    <a:pt x="67942" y="76242"/>
                    <a:pt x="66261" y="76529"/>
                  </a:cubicBezTo>
                  <a:cubicBezTo>
                    <a:pt x="64543" y="76851"/>
                    <a:pt x="62683" y="77137"/>
                    <a:pt x="60930" y="77352"/>
                  </a:cubicBezTo>
                  <a:cubicBezTo>
                    <a:pt x="59284" y="77566"/>
                    <a:pt x="57674" y="77709"/>
                    <a:pt x="56028" y="77852"/>
                  </a:cubicBezTo>
                  <a:cubicBezTo>
                    <a:pt x="54025" y="77996"/>
                    <a:pt x="52021" y="78210"/>
                    <a:pt x="49982" y="78210"/>
                  </a:cubicBezTo>
                  <a:cubicBezTo>
                    <a:pt x="47943" y="78210"/>
                    <a:pt x="45903" y="78067"/>
                    <a:pt x="43828" y="77852"/>
                  </a:cubicBezTo>
                  <a:cubicBezTo>
                    <a:pt x="41717" y="77638"/>
                    <a:pt x="39571" y="77352"/>
                    <a:pt x="37460" y="76958"/>
                  </a:cubicBezTo>
                  <a:cubicBezTo>
                    <a:pt x="34526" y="76421"/>
                    <a:pt x="31592" y="75813"/>
                    <a:pt x="28694" y="75169"/>
                  </a:cubicBezTo>
                  <a:cubicBezTo>
                    <a:pt x="28301" y="75026"/>
                    <a:pt x="27836" y="75169"/>
                    <a:pt x="27585" y="75491"/>
                  </a:cubicBezTo>
                  <a:cubicBezTo>
                    <a:pt x="26726" y="76672"/>
                    <a:pt x="26261" y="78103"/>
                    <a:pt x="26297" y="79534"/>
                  </a:cubicBezTo>
                  <a:cubicBezTo>
                    <a:pt x="26297" y="79892"/>
                    <a:pt x="26512" y="80035"/>
                    <a:pt x="26798" y="80250"/>
                  </a:cubicBezTo>
                  <a:cubicBezTo>
                    <a:pt x="27728" y="80894"/>
                    <a:pt x="28766" y="81287"/>
                    <a:pt x="29839" y="81430"/>
                  </a:cubicBezTo>
                  <a:cubicBezTo>
                    <a:pt x="32165" y="81895"/>
                    <a:pt x="34490" y="82325"/>
                    <a:pt x="36816" y="82682"/>
                  </a:cubicBezTo>
                  <a:cubicBezTo>
                    <a:pt x="38318" y="82933"/>
                    <a:pt x="39821" y="83183"/>
                    <a:pt x="41288" y="83291"/>
                  </a:cubicBezTo>
                  <a:cubicBezTo>
                    <a:pt x="44544" y="83541"/>
                    <a:pt x="47835" y="83720"/>
                    <a:pt x="51091" y="83970"/>
                  </a:cubicBezTo>
                  <a:cubicBezTo>
                    <a:pt x="51842" y="84006"/>
                    <a:pt x="52629" y="83970"/>
                    <a:pt x="53417" y="83935"/>
                  </a:cubicBezTo>
                  <a:cubicBezTo>
                    <a:pt x="54848" y="83899"/>
                    <a:pt x="56279" y="83935"/>
                    <a:pt x="57710" y="83756"/>
                  </a:cubicBezTo>
                  <a:cubicBezTo>
                    <a:pt x="59606" y="83577"/>
                    <a:pt x="61466" y="83255"/>
                    <a:pt x="63327" y="82897"/>
                  </a:cubicBezTo>
                  <a:cubicBezTo>
                    <a:pt x="65867" y="82468"/>
                    <a:pt x="68372" y="81895"/>
                    <a:pt x="70912" y="81430"/>
                  </a:cubicBezTo>
                  <a:cubicBezTo>
                    <a:pt x="71484" y="81394"/>
                    <a:pt x="71949" y="80965"/>
                    <a:pt x="72021" y="80393"/>
                  </a:cubicBezTo>
                  <a:cubicBezTo>
                    <a:pt x="72200" y="79498"/>
                    <a:pt x="72307" y="78568"/>
                    <a:pt x="72307" y="77638"/>
                  </a:cubicBezTo>
                  <a:cubicBezTo>
                    <a:pt x="72307" y="76851"/>
                    <a:pt x="72021" y="76099"/>
                    <a:pt x="71484" y="75527"/>
                  </a:cubicBezTo>
                  <a:close/>
                  <a:moveTo>
                    <a:pt x="6906" y="60786"/>
                  </a:moveTo>
                  <a:cubicBezTo>
                    <a:pt x="7442" y="60751"/>
                    <a:pt x="7872" y="60715"/>
                    <a:pt x="8265" y="60679"/>
                  </a:cubicBezTo>
                  <a:cubicBezTo>
                    <a:pt x="8802" y="60643"/>
                    <a:pt x="9339" y="60608"/>
                    <a:pt x="9875" y="60608"/>
                  </a:cubicBezTo>
                  <a:cubicBezTo>
                    <a:pt x="12129" y="60715"/>
                    <a:pt x="14276" y="61466"/>
                    <a:pt x="16101" y="62683"/>
                  </a:cubicBezTo>
                  <a:cubicBezTo>
                    <a:pt x="18533" y="64150"/>
                    <a:pt x="19964" y="66833"/>
                    <a:pt x="19821" y="69659"/>
                  </a:cubicBezTo>
                  <a:cubicBezTo>
                    <a:pt x="19821" y="70554"/>
                    <a:pt x="19678" y="71448"/>
                    <a:pt x="19571" y="72414"/>
                  </a:cubicBezTo>
                  <a:cubicBezTo>
                    <a:pt x="19821" y="72271"/>
                    <a:pt x="20000" y="72200"/>
                    <a:pt x="20143" y="72092"/>
                  </a:cubicBezTo>
                  <a:cubicBezTo>
                    <a:pt x="20787" y="71699"/>
                    <a:pt x="21431" y="71198"/>
                    <a:pt x="22111" y="70876"/>
                  </a:cubicBezTo>
                  <a:cubicBezTo>
                    <a:pt x="24186" y="69802"/>
                    <a:pt x="26011" y="68336"/>
                    <a:pt x="27871" y="66904"/>
                  </a:cubicBezTo>
                  <a:cubicBezTo>
                    <a:pt x="28086" y="66690"/>
                    <a:pt x="28229" y="66404"/>
                    <a:pt x="28265" y="66082"/>
                  </a:cubicBezTo>
                  <a:cubicBezTo>
                    <a:pt x="28336" y="63756"/>
                    <a:pt x="28515" y="61395"/>
                    <a:pt x="28158" y="59069"/>
                  </a:cubicBezTo>
                  <a:cubicBezTo>
                    <a:pt x="27871" y="57173"/>
                    <a:pt x="27442" y="55348"/>
                    <a:pt x="26798" y="53559"/>
                  </a:cubicBezTo>
                  <a:cubicBezTo>
                    <a:pt x="26297" y="51985"/>
                    <a:pt x="25331" y="50626"/>
                    <a:pt x="24007" y="49624"/>
                  </a:cubicBezTo>
                  <a:cubicBezTo>
                    <a:pt x="23256" y="49087"/>
                    <a:pt x="22433" y="48658"/>
                    <a:pt x="21574" y="48121"/>
                  </a:cubicBezTo>
                  <a:cubicBezTo>
                    <a:pt x="15993" y="51448"/>
                    <a:pt x="10913" y="55384"/>
                    <a:pt x="6906" y="60786"/>
                  </a:cubicBezTo>
                  <a:close/>
                  <a:moveTo>
                    <a:pt x="81001" y="101287"/>
                  </a:moveTo>
                  <a:cubicBezTo>
                    <a:pt x="80071" y="99033"/>
                    <a:pt x="78819" y="96958"/>
                    <a:pt x="77280" y="95133"/>
                  </a:cubicBezTo>
                  <a:cubicBezTo>
                    <a:pt x="75384" y="92736"/>
                    <a:pt x="73273" y="90554"/>
                    <a:pt x="71198" y="88264"/>
                  </a:cubicBezTo>
                  <a:cubicBezTo>
                    <a:pt x="70876" y="87870"/>
                    <a:pt x="70304" y="87727"/>
                    <a:pt x="69803" y="87906"/>
                  </a:cubicBezTo>
                  <a:cubicBezTo>
                    <a:pt x="69230" y="88085"/>
                    <a:pt x="68658" y="88300"/>
                    <a:pt x="68121" y="88622"/>
                  </a:cubicBezTo>
                  <a:cubicBezTo>
                    <a:pt x="64794" y="90554"/>
                    <a:pt x="61896" y="92915"/>
                    <a:pt x="59892" y="96278"/>
                  </a:cubicBezTo>
                  <a:cubicBezTo>
                    <a:pt x="58890" y="97995"/>
                    <a:pt x="57853" y="99784"/>
                    <a:pt x="55885" y="100786"/>
                  </a:cubicBezTo>
                  <a:cubicBezTo>
                    <a:pt x="57889" y="103183"/>
                    <a:pt x="59821" y="105509"/>
                    <a:pt x="61788" y="107870"/>
                  </a:cubicBezTo>
                  <a:cubicBezTo>
                    <a:pt x="62075" y="107333"/>
                    <a:pt x="62325" y="106832"/>
                    <a:pt x="62576" y="106367"/>
                  </a:cubicBezTo>
                  <a:cubicBezTo>
                    <a:pt x="63363" y="104972"/>
                    <a:pt x="64400" y="103720"/>
                    <a:pt x="65617" y="102646"/>
                  </a:cubicBezTo>
                  <a:cubicBezTo>
                    <a:pt x="66583" y="101752"/>
                    <a:pt x="67728" y="101072"/>
                    <a:pt x="68980" y="100679"/>
                  </a:cubicBezTo>
                  <a:cubicBezTo>
                    <a:pt x="70017" y="100392"/>
                    <a:pt x="71019" y="100070"/>
                    <a:pt x="72021" y="99748"/>
                  </a:cubicBezTo>
                  <a:cubicBezTo>
                    <a:pt x="74024" y="99104"/>
                    <a:pt x="76207" y="99176"/>
                    <a:pt x="78175" y="99999"/>
                  </a:cubicBezTo>
                  <a:cubicBezTo>
                    <a:pt x="79105" y="100392"/>
                    <a:pt x="80035" y="100822"/>
                    <a:pt x="81001" y="101287"/>
                  </a:cubicBezTo>
                  <a:close/>
                  <a:moveTo>
                    <a:pt x="1217" y="84936"/>
                  </a:moveTo>
                  <a:cubicBezTo>
                    <a:pt x="1074" y="85580"/>
                    <a:pt x="1002" y="86189"/>
                    <a:pt x="967" y="86833"/>
                  </a:cubicBezTo>
                  <a:cubicBezTo>
                    <a:pt x="967" y="88407"/>
                    <a:pt x="1002" y="89945"/>
                    <a:pt x="1110" y="91520"/>
                  </a:cubicBezTo>
                  <a:cubicBezTo>
                    <a:pt x="1181" y="92271"/>
                    <a:pt x="1324" y="92986"/>
                    <a:pt x="1539" y="93702"/>
                  </a:cubicBezTo>
                  <a:cubicBezTo>
                    <a:pt x="1682" y="94239"/>
                    <a:pt x="2147" y="94632"/>
                    <a:pt x="2720" y="94704"/>
                  </a:cubicBezTo>
                  <a:cubicBezTo>
                    <a:pt x="3113" y="94668"/>
                    <a:pt x="3399" y="94239"/>
                    <a:pt x="3543" y="93523"/>
                  </a:cubicBezTo>
                  <a:cubicBezTo>
                    <a:pt x="3543" y="93380"/>
                    <a:pt x="3543" y="93201"/>
                    <a:pt x="3543" y="93058"/>
                  </a:cubicBezTo>
                  <a:cubicBezTo>
                    <a:pt x="3614" y="92664"/>
                    <a:pt x="3614" y="92271"/>
                    <a:pt x="3686" y="91913"/>
                  </a:cubicBezTo>
                  <a:cubicBezTo>
                    <a:pt x="3721" y="91591"/>
                    <a:pt x="3757" y="91198"/>
                    <a:pt x="4222" y="91269"/>
                  </a:cubicBezTo>
                  <a:cubicBezTo>
                    <a:pt x="4580" y="91305"/>
                    <a:pt x="4580" y="91627"/>
                    <a:pt x="4616" y="91913"/>
                  </a:cubicBezTo>
                  <a:cubicBezTo>
                    <a:pt x="4652" y="92593"/>
                    <a:pt x="4723" y="93273"/>
                    <a:pt x="4759" y="93917"/>
                  </a:cubicBezTo>
                  <a:cubicBezTo>
                    <a:pt x="4831" y="94811"/>
                    <a:pt x="5081" y="95634"/>
                    <a:pt x="5546" y="96385"/>
                  </a:cubicBezTo>
                  <a:cubicBezTo>
                    <a:pt x="6083" y="97280"/>
                    <a:pt x="6941" y="97315"/>
                    <a:pt x="7514" y="96457"/>
                  </a:cubicBezTo>
                  <a:cubicBezTo>
                    <a:pt x="7693" y="96135"/>
                    <a:pt x="7836" y="95813"/>
                    <a:pt x="7907" y="95491"/>
                  </a:cubicBezTo>
                  <a:cubicBezTo>
                    <a:pt x="8015" y="94632"/>
                    <a:pt x="8086" y="93773"/>
                    <a:pt x="8086" y="92915"/>
                  </a:cubicBezTo>
                  <a:cubicBezTo>
                    <a:pt x="8086" y="92485"/>
                    <a:pt x="8015" y="92092"/>
                    <a:pt x="8623" y="91770"/>
                  </a:cubicBezTo>
                  <a:cubicBezTo>
                    <a:pt x="8730" y="92056"/>
                    <a:pt x="8838" y="92378"/>
                    <a:pt x="8909" y="92664"/>
                  </a:cubicBezTo>
                  <a:cubicBezTo>
                    <a:pt x="9088" y="93344"/>
                    <a:pt x="9124" y="94060"/>
                    <a:pt x="9339" y="94739"/>
                  </a:cubicBezTo>
                  <a:cubicBezTo>
                    <a:pt x="9517" y="95455"/>
                    <a:pt x="9804" y="96135"/>
                    <a:pt x="10197" y="96779"/>
                  </a:cubicBezTo>
                  <a:cubicBezTo>
                    <a:pt x="10662" y="97673"/>
                    <a:pt x="11986" y="97566"/>
                    <a:pt x="12380" y="96636"/>
                  </a:cubicBezTo>
                  <a:cubicBezTo>
                    <a:pt x="12666" y="96027"/>
                    <a:pt x="12881" y="95383"/>
                    <a:pt x="12952" y="94739"/>
                  </a:cubicBezTo>
                  <a:cubicBezTo>
                    <a:pt x="13059" y="93559"/>
                    <a:pt x="13024" y="92342"/>
                    <a:pt x="13095" y="91162"/>
                  </a:cubicBezTo>
                  <a:cubicBezTo>
                    <a:pt x="13095" y="90983"/>
                    <a:pt x="13310" y="90804"/>
                    <a:pt x="13417" y="90661"/>
                  </a:cubicBezTo>
                  <a:cubicBezTo>
                    <a:pt x="13560" y="90768"/>
                    <a:pt x="13811" y="90876"/>
                    <a:pt x="13847" y="91054"/>
                  </a:cubicBezTo>
                  <a:cubicBezTo>
                    <a:pt x="14025" y="91770"/>
                    <a:pt x="14169" y="92485"/>
                    <a:pt x="14312" y="93201"/>
                  </a:cubicBezTo>
                  <a:cubicBezTo>
                    <a:pt x="14491" y="94095"/>
                    <a:pt x="14634" y="95026"/>
                    <a:pt x="15278" y="95777"/>
                  </a:cubicBezTo>
                  <a:cubicBezTo>
                    <a:pt x="15635" y="96242"/>
                    <a:pt x="16029" y="96278"/>
                    <a:pt x="16423" y="95849"/>
                  </a:cubicBezTo>
                  <a:cubicBezTo>
                    <a:pt x="16673" y="95598"/>
                    <a:pt x="16852" y="95312"/>
                    <a:pt x="16959" y="94954"/>
                  </a:cubicBezTo>
                  <a:cubicBezTo>
                    <a:pt x="17138" y="94203"/>
                    <a:pt x="17281" y="93451"/>
                    <a:pt x="17353" y="92700"/>
                  </a:cubicBezTo>
                  <a:cubicBezTo>
                    <a:pt x="17496" y="91233"/>
                    <a:pt x="17424" y="89731"/>
                    <a:pt x="17174" y="88300"/>
                  </a:cubicBezTo>
                  <a:cubicBezTo>
                    <a:pt x="17138" y="88013"/>
                    <a:pt x="17138" y="87763"/>
                    <a:pt x="17174" y="87477"/>
                  </a:cubicBezTo>
                  <a:cubicBezTo>
                    <a:pt x="17675" y="87298"/>
                    <a:pt x="17854" y="87691"/>
                    <a:pt x="18140" y="87870"/>
                  </a:cubicBezTo>
                  <a:cubicBezTo>
                    <a:pt x="18784" y="88371"/>
                    <a:pt x="19428" y="88800"/>
                    <a:pt x="20108" y="89230"/>
                  </a:cubicBezTo>
                  <a:cubicBezTo>
                    <a:pt x="20573" y="89444"/>
                    <a:pt x="21109" y="89373"/>
                    <a:pt x="21467" y="89015"/>
                  </a:cubicBezTo>
                  <a:cubicBezTo>
                    <a:pt x="21753" y="88693"/>
                    <a:pt x="21825" y="88228"/>
                    <a:pt x="21610" y="87834"/>
                  </a:cubicBezTo>
                  <a:cubicBezTo>
                    <a:pt x="21574" y="87584"/>
                    <a:pt x="21467" y="87334"/>
                    <a:pt x="21360" y="87119"/>
                  </a:cubicBezTo>
                  <a:cubicBezTo>
                    <a:pt x="20537" y="85759"/>
                    <a:pt x="19678" y="84471"/>
                    <a:pt x="18855" y="83183"/>
                  </a:cubicBezTo>
                  <a:cubicBezTo>
                    <a:pt x="12988" y="84114"/>
                    <a:pt x="7192" y="84579"/>
                    <a:pt x="1217" y="84936"/>
                  </a:cubicBezTo>
                  <a:close/>
                  <a:moveTo>
                    <a:pt x="29553" y="40679"/>
                  </a:moveTo>
                  <a:cubicBezTo>
                    <a:pt x="28909" y="41538"/>
                    <a:pt x="28623" y="42611"/>
                    <a:pt x="28694" y="43685"/>
                  </a:cubicBezTo>
                  <a:cubicBezTo>
                    <a:pt x="28694" y="44186"/>
                    <a:pt x="28909" y="44686"/>
                    <a:pt x="29302" y="45008"/>
                  </a:cubicBezTo>
                  <a:cubicBezTo>
                    <a:pt x="30555" y="46153"/>
                    <a:pt x="31986" y="47119"/>
                    <a:pt x="33524" y="47799"/>
                  </a:cubicBezTo>
                  <a:cubicBezTo>
                    <a:pt x="35420" y="48658"/>
                    <a:pt x="37424" y="49338"/>
                    <a:pt x="39427" y="49874"/>
                  </a:cubicBezTo>
                  <a:cubicBezTo>
                    <a:pt x="42504" y="50661"/>
                    <a:pt x="45689" y="51019"/>
                    <a:pt x="48873" y="50948"/>
                  </a:cubicBezTo>
                  <a:cubicBezTo>
                    <a:pt x="50554" y="50948"/>
                    <a:pt x="52272" y="50840"/>
                    <a:pt x="53953" y="50590"/>
                  </a:cubicBezTo>
                  <a:cubicBezTo>
                    <a:pt x="55814" y="50268"/>
                    <a:pt x="57674" y="49838"/>
                    <a:pt x="59463" y="49266"/>
                  </a:cubicBezTo>
                  <a:cubicBezTo>
                    <a:pt x="61252" y="48729"/>
                    <a:pt x="62933" y="47942"/>
                    <a:pt x="64686" y="47262"/>
                  </a:cubicBezTo>
                  <a:cubicBezTo>
                    <a:pt x="65116" y="47084"/>
                    <a:pt x="65617" y="46833"/>
                    <a:pt x="65652" y="46296"/>
                  </a:cubicBezTo>
                  <a:cubicBezTo>
                    <a:pt x="65760" y="45008"/>
                    <a:pt x="65509" y="43828"/>
                    <a:pt x="64508" y="42933"/>
                  </a:cubicBezTo>
                  <a:cubicBezTo>
                    <a:pt x="61288" y="44078"/>
                    <a:pt x="57996" y="44901"/>
                    <a:pt x="54633" y="45330"/>
                  </a:cubicBezTo>
                  <a:cubicBezTo>
                    <a:pt x="52737" y="45545"/>
                    <a:pt x="50841" y="45617"/>
                    <a:pt x="48944" y="45581"/>
                  </a:cubicBezTo>
                  <a:cubicBezTo>
                    <a:pt x="47406" y="45581"/>
                    <a:pt x="45867" y="45366"/>
                    <a:pt x="44329" y="45259"/>
                  </a:cubicBezTo>
                  <a:cubicBezTo>
                    <a:pt x="42469" y="45152"/>
                    <a:pt x="40608" y="44865"/>
                    <a:pt x="38819" y="44364"/>
                  </a:cubicBezTo>
                  <a:cubicBezTo>
                    <a:pt x="37495" y="43971"/>
                    <a:pt x="36100" y="43577"/>
                    <a:pt x="34776" y="43112"/>
                  </a:cubicBezTo>
                  <a:cubicBezTo>
                    <a:pt x="33846" y="42790"/>
                    <a:pt x="32952" y="42325"/>
                    <a:pt x="32057" y="41896"/>
                  </a:cubicBezTo>
                  <a:cubicBezTo>
                    <a:pt x="31234" y="41538"/>
                    <a:pt x="30447" y="41144"/>
                    <a:pt x="29553" y="40679"/>
                  </a:cubicBezTo>
                  <a:close/>
                  <a:moveTo>
                    <a:pt x="99462" y="64293"/>
                  </a:moveTo>
                  <a:cubicBezTo>
                    <a:pt x="99999" y="64328"/>
                    <a:pt x="100464" y="64400"/>
                    <a:pt x="100893" y="64436"/>
                  </a:cubicBezTo>
                  <a:cubicBezTo>
                    <a:pt x="104078" y="64507"/>
                    <a:pt x="107262" y="64042"/>
                    <a:pt x="110303" y="62969"/>
                  </a:cubicBezTo>
                  <a:cubicBezTo>
                    <a:pt x="111662" y="62468"/>
                    <a:pt x="112915" y="61752"/>
                    <a:pt x="114024" y="60822"/>
                  </a:cubicBezTo>
                  <a:cubicBezTo>
                    <a:pt x="114775" y="60214"/>
                    <a:pt x="114775" y="59391"/>
                    <a:pt x="114024" y="58783"/>
                  </a:cubicBezTo>
                  <a:cubicBezTo>
                    <a:pt x="113415" y="58282"/>
                    <a:pt x="112628" y="58103"/>
                    <a:pt x="111841" y="58246"/>
                  </a:cubicBezTo>
                  <a:cubicBezTo>
                    <a:pt x="111054" y="58425"/>
                    <a:pt x="110267" y="58640"/>
                    <a:pt x="109480" y="58747"/>
                  </a:cubicBezTo>
                  <a:cubicBezTo>
                    <a:pt x="108836" y="58854"/>
                    <a:pt x="108263" y="59105"/>
                    <a:pt x="107763" y="59498"/>
                  </a:cubicBezTo>
                  <a:cubicBezTo>
                    <a:pt x="107369" y="59677"/>
                    <a:pt x="107154" y="60107"/>
                    <a:pt x="107226" y="60536"/>
                  </a:cubicBezTo>
                  <a:cubicBezTo>
                    <a:pt x="107369" y="61037"/>
                    <a:pt x="107834" y="61359"/>
                    <a:pt x="108335" y="61323"/>
                  </a:cubicBezTo>
                  <a:cubicBezTo>
                    <a:pt x="108907" y="61287"/>
                    <a:pt x="109516" y="61180"/>
                    <a:pt x="110124" y="61073"/>
                  </a:cubicBezTo>
                  <a:cubicBezTo>
                    <a:pt x="110482" y="61001"/>
                    <a:pt x="110875" y="60894"/>
                    <a:pt x="111197" y="61252"/>
                  </a:cubicBezTo>
                  <a:cubicBezTo>
                    <a:pt x="111090" y="61359"/>
                    <a:pt x="111018" y="61502"/>
                    <a:pt x="110947" y="61538"/>
                  </a:cubicBezTo>
                  <a:cubicBezTo>
                    <a:pt x="110052" y="61681"/>
                    <a:pt x="109194" y="61860"/>
                    <a:pt x="108299" y="61967"/>
                  </a:cubicBezTo>
                  <a:cubicBezTo>
                    <a:pt x="107942" y="62003"/>
                    <a:pt x="107584" y="61931"/>
                    <a:pt x="107298" y="61752"/>
                  </a:cubicBezTo>
                  <a:cubicBezTo>
                    <a:pt x="106296" y="61216"/>
                    <a:pt x="106188" y="59820"/>
                    <a:pt x="107083" y="59141"/>
                  </a:cubicBezTo>
                  <a:cubicBezTo>
                    <a:pt x="107369" y="58890"/>
                    <a:pt x="107691" y="58640"/>
                    <a:pt x="108013" y="58389"/>
                  </a:cubicBezTo>
                  <a:cubicBezTo>
                    <a:pt x="107441" y="58139"/>
                    <a:pt x="106976" y="57924"/>
                    <a:pt x="106546" y="57638"/>
                  </a:cubicBezTo>
                  <a:cubicBezTo>
                    <a:pt x="105938" y="57352"/>
                    <a:pt x="105580" y="56744"/>
                    <a:pt x="105652" y="56064"/>
                  </a:cubicBezTo>
                  <a:cubicBezTo>
                    <a:pt x="105688" y="55384"/>
                    <a:pt x="106224" y="55098"/>
                    <a:pt x="106797" y="54919"/>
                  </a:cubicBezTo>
                  <a:cubicBezTo>
                    <a:pt x="107047" y="54847"/>
                    <a:pt x="107298" y="54740"/>
                    <a:pt x="107620" y="54633"/>
                  </a:cubicBezTo>
                  <a:cubicBezTo>
                    <a:pt x="107226" y="54490"/>
                    <a:pt x="106904" y="54382"/>
                    <a:pt x="106582" y="54239"/>
                  </a:cubicBezTo>
                  <a:cubicBezTo>
                    <a:pt x="106260" y="54096"/>
                    <a:pt x="105974" y="53917"/>
                    <a:pt x="105688" y="53702"/>
                  </a:cubicBezTo>
                  <a:cubicBezTo>
                    <a:pt x="104686" y="52844"/>
                    <a:pt x="104614" y="51270"/>
                    <a:pt x="105509" y="50554"/>
                  </a:cubicBezTo>
                  <a:cubicBezTo>
                    <a:pt x="105723" y="50411"/>
                    <a:pt x="105938" y="50304"/>
                    <a:pt x="106153" y="50196"/>
                  </a:cubicBezTo>
                  <a:cubicBezTo>
                    <a:pt x="105366" y="50053"/>
                    <a:pt x="104614" y="49695"/>
                    <a:pt x="104006" y="49159"/>
                  </a:cubicBezTo>
                  <a:cubicBezTo>
                    <a:pt x="103434" y="48729"/>
                    <a:pt x="103076" y="48050"/>
                    <a:pt x="103040" y="47334"/>
                  </a:cubicBezTo>
                  <a:cubicBezTo>
                    <a:pt x="103040" y="47012"/>
                    <a:pt x="103290" y="46654"/>
                    <a:pt x="103255" y="46332"/>
                  </a:cubicBezTo>
                  <a:cubicBezTo>
                    <a:pt x="103255" y="46010"/>
                    <a:pt x="102968" y="45688"/>
                    <a:pt x="102933" y="45366"/>
                  </a:cubicBezTo>
                  <a:cubicBezTo>
                    <a:pt x="102790" y="44364"/>
                    <a:pt x="102682" y="43327"/>
                    <a:pt x="102575" y="42325"/>
                  </a:cubicBezTo>
                  <a:cubicBezTo>
                    <a:pt x="102432" y="41359"/>
                    <a:pt x="102038" y="40429"/>
                    <a:pt x="101466" y="39678"/>
                  </a:cubicBezTo>
                  <a:cubicBezTo>
                    <a:pt x="101251" y="39320"/>
                    <a:pt x="100822" y="39177"/>
                    <a:pt x="100428" y="39320"/>
                  </a:cubicBezTo>
                  <a:cubicBezTo>
                    <a:pt x="99713" y="39570"/>
                    <a:pt x="99069" y="39928"/>
                    <a:pt x="98854" y="40715"/>
                  </a:cubicBezTo>
                  <a:cubicBezTo>
                    <a:pt x="98711" y="41144"/>
                    <a:pt x="98639" y="41610"/>
                    <a:pt x="98568" y="42039"/>
                  </a:cubicBezTo>
                  <a:cubicBezTo>
                    <a:pt x="98246" y="43971"/>
                    <a:pt x="97995" y="45903"/>
                    <a:pt x="97709" y="47835"/>
                  </a:cubicBezTo>
                  <a:cubicBezTo>
                    <a:pt x="97709" y="48014"/>
                    <a:pt x="97709" y="48157"/>
                    <a:pt x="97745" y="48300"/>
                  </a:cubicBezTo>
                  <a:cubicBezTo>
                    <a:pt x="97852" y="49302"/>
                    <a:pt x="98031" y="50339"/>
                    <a:pt x="98103" y="51341"/>
                  </a:cubicBezTo>
                  <a:cubicBezTo>
                    <a:pt x="98246" y="54847"/>
                    <a:pt x="98747" y="58318"/>
                    <a:pt x="99140" y="61788"/>
                  </a:cubicBezTo>
                  <a:cubicBezTo>
                    <a:pt x="99212" y="62611"/>
                    <a:pt x="99355" y="63398"/>
                    <a:pt x="99462" y="64293"/>
                  </a:cubicBezTo>
                  <a:close/>
                  <a:moveTo>
                    <a:pt x="70447" y="45652"/>
                  </a:moveTo>
                  <a:lnTo>
                    <a:pt x="70196" y="45831"/>
                  </a:lnTo>
                  <a:cubicBezTo>
                    <a:pt x="69982" y="48121"/>
                    <a:pt x="69695" y="50411"/>
                    <a:pt x="69588" y="52701"/>
                  </a:cubicBezTo>
                  <a:cubicBezTo>
                    <a:pt x="69552" y="54060"/>
                    <a:pt x="69624" y="55384"/>
                    <a:pt x="69803" y="56744"/>
                  </a:cubicBezTo>
                  <a:cubicBezTo>
                    <a:pt x="69982" y="58461"/>
                    <a:pt x="70268" y="60214"/>
                    <a:pt x="70447" y="61967"/>
                  </a:cubicBezTo>
                  <a:cubicBezTo>
                    <a:pt x="70661" y="63720"/>
                    <a:pt x="70769" y="65473"/>
                    <a:pt x="70912" y="67191"/>
                  </a:cubicBezTo>
                  <a:cubicBezTo>
                    <a:pt x="73452" y="68658"/>
                    <a:pt x="76135" y="69302"/>
                    <a:pt x="78962" y="69624"/>
                  </a:cubicBezTo>
                  <a:lnTo>
                    <a:pt x="78962" y="69445"/>
                  </a:lnTo>
                  <a:cubicBezTo>
                    <a:pt x="78890" y="69373"/>
                    <a:pt x="78854" y="69302"/>
                    <a:pt x="78783" y="69230"/>
                  </a:cubicBezTo>
                  <a:cubicBezTo>
                    <a:pt x="77638" y="68192"/>
                    <a:pt x="76851" y="66833"/>
                    <a:pt x="76529" y="65366"/>
                  </a:cubicBezTo>
                  <a:cubicBezTo>
                    <a:pt x="76350" y="64472"/>
                    <a:pt x="76099" y="63613"/>
                    <a:pt x="75992" y="62718"/>
                  </a:cubicBezTo>
                  <a:cubicBezTo>
                    <a:pt x="75706" y="60679"/>
                    <a:pt x="75813" y="58604"/>
                    <a:pt x="76350" y="56636"/>
                  </a:cubicBezTo>
                  <a:cubicBezTo>
                    <a:pt x="76887" y="54740"/>
                    <a:pt x="77709" y="53058"/>
                    <a:pt x="79176" y="51806"/>
                  </a:cubicBezTo>
                  <a:cubicBezTo>
                    <a:pt x="77173" y="50339"/>
                    <a:pt x="75241" y="48837"/>
                    <a:pt x="73273" y="47441"/>
                  </a:cubicBezTo>
                  <a:cubicBezTo>
                    <a:pt x="72379" y="46797"/>
                    <a:pt x="71413" y="46261"/>
                    <a:pt x="70447" y="45652"/>
                  </a:cubicBezTo>
                  <a:close/>
                  <a:moveTo>
                    <a:pt x="33274" y="41645"/>
                  </a:moveTo>
                  <a:lnTo>
                    <a:pt x="32988" y="40858"/>
                  </a:lnTo>
                  <a:cubicBezTo>
                    <a:pt x="32415" y="39356"/>
                    <a:pt x="31914" y="37853"/>
                    <a:pt x="31485" y="36315"/>
                  </a:cubicBezTo>
                  <a:cubicBezTo>
                    <a:pt x="30877" y="33452"/>
                    <a:pt x="30984" y="30554"/>
                    <a:pt x="31056" y="27692"/>
                  </a:cubicBezTo>
                  <a:cubicBezTo>
                    <a:pt x="31091" y="25402"/>
                    <a:pt x="31735" y="23291"/>
                    <a:pt x="32344" y="21181"/>
                  </a:cubicBezTo>
                  <a:cubicBezTo>
                    <a:pt x="32594" y="20358"/>
                    <a:pt x="32952" y="19571"/>
                    <a:pt x="33417" y="18819"/>
                  </a:cubicBezTo>
                  <a:cubicBezTo>
                    <a:pt x="33846" y="18175"/>
                    <a:pt x="34347" y="17603"/>
                    <a:pt x="34920" y="17102"/>
                  </a:cubicBezTo>
                  <a:cubicBezTo>
                    <a:pt x="36386" y="15742"/>
                    <a:pt x="37817" y="14347"/>
                    <a:pt x="39571" y="13381"/>
                  </a:cubicBezTo>
                  <a:cubicBezTo>
                    <a:pt x="41610" y="12343"/>
                    <a:pt x="43792" y="11592"/>
                    <a:pt x="46011" y="11163"/>
                  </a:cubicBezTo>
                  <a:cubicBezTo>
                    <a:pt x="47334" y="10877"/>
                    <a:pt x="48694" y="10841"/>
                    <a:pt x="50018" y="10626"/>
                  </a:cubicBezTo>
                  <a:cubicBezTo>
                    <a:pt x="52594" y="10304"/>
                    <a:pt x="55170" y="10268"/>
                    <a:pt x="57710" y="10555"/>
                  </a:cubicBezTo>
                  <a:cubicBezTo>
                    <a:pt x="60035" y="10841"/>
                    <a:pt x="62325" y="11306"/>
                    <a:pt x="64579" y="11950"/>
                  </a:cubicBezTo>
                  <a:cubicBezTo>
                    <a:pt x="66118" y="12343"/>
                    <a:pt x="67549" y="13059"/>
                    <a:pt x="68729" y="14097"/>
                  </a:cubicBezTo>
                  <a:cubicBezTo>
                    <a:pt x="69087" y="14419"/>
                    <a:pt x="69445" y="14669"/>
                    <a:pt x="69874" y="14991"/>
                  </a:cubicBezTo>
                  <a:cubicBezTo>
                    <a:pt x="69910" y="14347"/>
                    <a:pt x="69660" y="13703"/>
                    <a:pt x="69194" y="13274"/>
                  </a:cubicBezTo>
                  <a:cubicBezTo>
                    <a:pt x="68228" y="12272"/>
                    <a:pt x="67084" y="11485"/>
                    <a:pt x="65796" y="10948"/>
                  </a:cubicBezTo>
                  <a:cubicBezTo>
                    <a:pt x="64865" y="10626"/>
                    <a:pt x="63899" y="10340"/>
                    <a:pt x="62969" y="9982"/>
                  </a:cubicBezTo>
                  <a:cubicBezTo>
                    <a:pt x="61073" y="9267"/>
                    <a:pt x="59034" y="8837"/>
                    <a:pt x="56994" y="8766"/>
                  </a:cubicBezTo>
                  <a:cubicBezTo>
                    <a:pt x="53846" y="8623"/>
                    <a:pt x="50733" y="8694"/>
                    <a:pt x="47656" y="9052"/>
                  </a:cubicBezTo>
                  <a:cubicBezTo>
                    <a:pt x="46977" y="9159"/>
                    <a:pt x="46297" y="9267"/>
                    <a:pt x="45653" y="9445"/>
                  </a:cubicBezTo>
                  <a:cubicBezTo>
                    <a:pt x="44723" y="9660"/>
                    <a:pt x="43828" y="10018"/>
                    <a:pt x="42862" y="10233"/>
                  </a:cubicBezTo>
                  <a:cubicBezTo>
                    <a:pt x="40787" y="10626"/>
                    <a:pt x="38819" y="11377"/>
                    <a:pt x="36959" y="12451"/>
                  </a:cubicBezTo>
                  <a:cubicBezTo>
                    <a:pt x="35206" y="13488"/>
                    <a:pt x="33596" y="14848"/>
                    <a:pt x="32272" y="16422"/>
                  </a:cubicBezTo>
                  <a:cubicBezTo>
                    <a:pt x="30590" y="18461"/>
                    <a:pt x="29589" y="20894"/>
                    <a:pt x="28945" y="23399"/>
                  </a:cubicBezTo>
                  <a:cubicBezTo>
                    <a:pt x="28301" y="25939"/>
                    <a:pt x="28301" y="28551"/>
                    <a:pt x="28408" y="31163"/>
                  </a:cubicBezTo>
                  <a:cubicBezTo>
                    <a:pt x="28408" y="31985"/>
                    <a:pt x="28480" y="32773"/>
                    <a:pt x="28623" y="33560"/>
                  </a:cubicBezTo>
                  <a:cubicBezTo>
                    <a:pt x="29052" y="35456"/>
                    <a:pt x="29660" y="37281"/>
                    <a:pt x="30412" y="39034"/>
                  </a:cubicBezTo>
                  <a:cubicBezTo>
                    <a:pt x="30948" y="40286"/>
                    <a:pt x="31986" y="41252"/>
                    <a:pt x="33274" y="41645"/>
                  </a:cubicBezTo>
                  <a:close/>
                  <a:moveTo>
                    <a:pt x="15922" y="50804"/>
                  </a:moveTo>
                  <a:cubicBezTo>
                    <a:pt x="16172" y="50661"/>
                    <a:pt x="16351" y="50554"/>
                    <a:pt x="16566" y="50411"/>
                  </a:cubicBezTo>
                  <a:cubicBezTo>
                    <a:pt x="17603" y="49731"/>
                    <a:pt x="18605" y="49016"/>
                    <a:pt x="19607" y="48372"/>
                  </a:cubicBezTo>
                  <a:cubicBezTo>
                    <a:pt x="19929" y="48228"/>
                    <a:pt x="20143" y="47906"/>
                    <a:pt x="20143" y="47549"/>
                  </a:cubicBezTo>
                  <a:cubicBezTo>
                    <a:pt x="20179" y="46225"/>
                    <a:pt x="20286" y="44901"/>
                    <a:pt x="20215" y="43577"/>
                  </a:cubicBezTo>
                  <a:cubicBezTo>
                    <a:pt x="20108" y="41466"/>
                    <a:pt x="20322" y="39356"/>
                    <a:pt x="20787" y="37281"/>
                  </a:cubicBezTo>
                  <a:cubicBezTo>
                    <a:pt x="21038" y="35599"/>
                    <a:pt x="21968" y="34061"/>
                    <a:pt x="23328" y="32987"/>
                  </a:cubicBezTo>
                  <a:cubicBezTo>
                    <a:pt x="23542" y="32844"/>
                    <a:pt x="23757" y="32701"/>
                    <a:pt x="23972" y="32558"/>
                  </a:cubicBezTo>
                  <a:cubicBezTo>
                    <a:pt x="23578" y="30841"/>
                    <a:pt x="23220" y="29159"/>
                    <a:pt x="22827" y="27406"/>
                  </a:cubicBezTo>
                  <a:cubicBezTo>
                    <a:pt x="20072" y="28229"/>
                    <a:pt x="17961" y="29696"/>
                    <a:pt x="17102" y="32665"/>
                  </a:cubicBezTo>
                  <a:cubicBezTo>
                    <a:pt x="16315" y="35313"/>
                    <a:pt x="16136" y="37960"/>
                    <a:pt x="16065" y="40679"/>
                  </a:cubicBezTo>
                  <a:cubicBezTo>
                    <a:pt x="15993" y="43112"/>
                    <a:pt x="15957" y="45545"/>
                    <a:pt x="15922" y="47978"/>
                  </a:cubicBezTo>
                  <a:cubicBezTo>
                    <a:pt x="15922" y="48872"/>
                    <a:pt x="15922" y="49803"/>
                    <a:pt x="15922" y="50804"/>
                  </a:cubicBezTo>
                  <a:close/>
                  <a:moveTo>
                    <a:pt x="93702" y="60321"/>
                  </a:moveTo>
                  <a:lnTo>
                    <a:pt x="93595" y="60321"/>
                  </a:lnTo>
                  <a:cubicBezTo>
                    <a:pt x="93702" y="61645"/>
                    <a:pt x="93774" y="62933"/>
                    <a:pt x="93917" y="64257"/>
                  </a:cubicBezTo>
                  <a:cubicBezTo>
                    <a:pt x="93988" y="64937"/>
                    <a:pt x="94167" y="65581"/>
                    <a:pt x="94310" y="66225"/>
                  </a:cubicBezTo>
                  <a:cubicBezTo>
                    <a:pt x="94382" y="66726"/>
                    <a:pt x="94740" y="67083"/>
                    <a:pt x="95240" y="67191"/>
                  </a:cubicBezTo>
                  <a:cubicBezTo>
                    <a:pt x="96206" y="67477"/>
                    <a:pt x="97029" y="67083"/>
                    <a:pt x="97852" y="66761"/>
                  </a:cubicBezTo>
                  <a:cubicBezTo>
                    <a:pt x="98639" y="66439"/>
                    <a:pt x="98890" y="66117"/>
                    <a:pt x="98818" y="65223"/>
                  </a:cubicBezTo>
                  <a:cubicBezTo>
                    <a:pt x="98711" y="63792"/>
                    <a:pt x="98639" y="62396"/>
                    <a:pt x="98425" y="61001"/>
                  </a:cubicBezTo>
                  <a:cubicBezTo>
                    <a:pt x="97888" y="57316"/>
                    <a:pt x="97530" y="53595"/>
                    <a:pt x="97351" y="49874"/>
                  </a:cubicBezTo>
                  <a:cubicBezTo>
                    <a:pt x="97316" y="49588"/>
                    <a:pt x="97280" y="49302"/>
                    <a:pt x="97208" y="49016"/>
                  </a:cubicBezTo>
                  <a:cubicBezTo>
                    <a:pt x="96958" y="48228"/>
                    <a:pt x="96564" y="48014"/>
                    <a:pt x="95741" y="48264"/>
                  </a:cubicBezTo>
                  <a:cubicBezTo>
                    <a:pt x="95133" y="48479"/>
                    <a:pt x="94561" y="48765"/>
                    <a:pt x="93917" y="48908"/>
                  </a:cubicBezTo>
                  <a:cubicBezTo>
                    <a:pt x="93380" y="49016"/>
                    <a:pt x="92951" y="49516"/>
                    <a:pt x="92986" y="50053"/>
                  </a:cubicBezTo>
                  <a:cubicBezTo>
                    <a:pt x="92951" y="50339"/>
                    <a:pt x="92951" y="50590"/>
                    <a:pt x="92986" y="50840"/>
                  </a:cubicBezTo>
                  <a:cubicBezTo>
                    <a:pt x="93094" y="52164"/>
                    <a:pt x="93237" y="53524"/>
                    <a:pt x="93344" y="54847"/>
                  </a:cubicBezTo>
                  <a:cubicBezTo>
                    <a:pt x="93487" y="56672"/>
                    <a:pt x="93595" y="58497"/>
                    <a:pt x="93702" y="60321"/>
                  </a:cubicBezTo>
                  <a:close/>
                  <a:moveTo>
                    <a:pt x="49696" y="124936"/>
                  </a:moveTo>
                  <a:cubicBezTo>
                    <a:pt x="48515" y="124721"/>
                    <a:pt x="47334" y="124507"/>
                    <a:pt x="46189" y="124292"/>
                  </a:cubicBezTo>
                  <a:cubicBezTo>
                    <a:pt x="44329" y="124006"/>
                    <a:pt x="42433" y="123719"/>
                    <a:pt x="40715" y="122897"/>
                  </a:cubicBezTo>
                  <a:cubicBezTo>
                    <a:pt x="40572" y="122861"/>
                    <a:pt x="40465" y="122825"/>
                    <a:pt x="40358" y="122789"/>
                  </a:cubicBezTo>
                  <a:cubicBezTo>
                    <a:pt x="38354" y="122324"/>
                    <a:pt x="36386" y="121644"/>
                    <a:pt x="34526" y="120786"/>
                  </a:cubicBezTo>
                  <a:cubicBezTo>
                    <a:pt x="33202" y="120177"/>
                    <a:pt x="31843" y="119533"/>
                    <a:pt x="30519" y="118925"/>
                  </a:cubicBezTo>
                  <a:cubicBezTo>
                    <a:pt x="29624" y="118532"/>
                    <a:pt x="29159" y="118746"/>
                    <a:pt x="28766" y="119641"/>
                  </a:cubicBezTo>
                  <a:cubicBezTo>
                    <a:pt x="28623" y="119963"/>
                    <a:pt x="28515" y="120285"/>
                    <a:pt x="28372" y="120643"/>
                  </a:cubicBezTo>
                  <a:cubicBezTo>
                    <a:pt x="27979" y="121573"/>
                    <a:pt x="28050" y="121823"/>
                    <a:pt x="28980" y="122324"/>
                  </a:cubicBezTo>
                  <a:cubicBezTo>
                    <a:pt x="30054" y="122861"/>
                    <a:pt x="31091" y="123433"/>
                    <a:pt x="32165" y="123898"/>
                  </a:cubicBezTo>
                  <a:cubicBezTo>
                    <a:pt x="34633" y="124936"/>
                    <a:pt x="37030" y="126081"/>
                    <a:pt x="39642" y="126617"/>
                  </a:cubicBezTo>
                  <a:cubicBezTo>
                    <a:pt x="40966" y="126868"/>
                    <a:pt x="42290" y="127226"/>
                    <a:pt x="43613" y="127369"/>
                  </a:cubicBezTo>
                  <a:cubicBezTo>
                    <a:pt x="45331" y="127583"/>
                    <a:pt x="47012" y="127619"/>
                    <a:pt x="48694" y="127727"/>
                  </a:cubicBezTo>
                  <a:cubicBezTo>
                    <a:pt x="49123" y="127798"/>
                    <a:pt x="49481" y="127548"/>
                    <a:pt x="49553" y="127154"/>
                  </a:cubicBezTo>
                  <a:cubicBezTo>
                    <a:pt x="49803" y="126439"/>
                    <a:pt x="49875" y="125651"/>
                    <a:pt x="49696" y="124936"/>
                  </a:cubicBezTo>
                  <a:close/>
                  <a:moveTo>
                    <a:pt x="60214" y="122503"/>
                  </a:moveTo>
                  <a:cubicBezTo>
                    <a:pt x="59749" y="123183"/>
                    <a:pt x="59856" y="123934"/>
                    <a:pt x="59892" y="124650"/>
                  </a:cubicBezTo>
                  <a:cubicBezTo>
                    <a:pt x="59892" y="125294"/>
                    <a:pt x="60071" y="125544"/>
                    <a:pt x="60679" y="125687"/>
                  </a:cubicBezTo>
                  <a:cubicBezTo>
                    <a:pt x="61359" y="125866"/>
                    <a:pt x="62075" y="125973"/>
                    <a:pt x="62790" y="126009"/>
                  </a:cubicBezTo>
                  <a:cubicBezTo>
                    <a:pt x="64758" y="126045"/>
                    <a:pt x="66762" y="125866"/>
                    <a:pt x="68694" y="125508"/>
                  </a:cubicBezTo>
                  <a:cubicBezTo>
                    <a:pt x="70482" y="125115"/>
                    <a:pt x="72343" y="124936"/>
                    <a:pt x="74060" y="124471"/>
                  </a:cubicBezTo>
                  <a:cubicBezTo>
                    <a:pt x="76386" y="123863"/>
                    <a:pt x="78675" y="123111"/>
                    <a:pt x="80929" y="122217"/>
                  </a:cubicBezTo>
                  <a:cubicBezTo>
                    <a:pt x="83112" y="121322"/>
                    <a:pt x="83219" y="120929"/>
                    <a:pt x="82110" y="118997"/>
                  </a:cubicBezTo>
                  <a:cubicBezTo>
                    <a:pt x="81752" y="118389"/>
                    <a:pt x="81645" y="118389"/>
                    <a:pt x="80965" y="118675"/>
                  </a:cubicBezTo>
                  <a:cubicBezTo>
                    <a:pt x="80178" y="119033"/>
                    <a:pt x="79391" y="119462"/>
                    <a:pt x="78568" y="119748"/>
                  </a:cubicBezTo>
                  <a:cubicBezTo>
                    <a:pt x="75420" y="120893"/>
                    <a:pt x="72200" y="122002"/>
                    <a:pt x="68801" y="122253"/>
                  </a:cubicBezTo>
                  <a:cubicBezTo>
                    <a:pt x="66976" y="122360"/>
                    <a:pt x="65187" y="122646"/>
                    <a:pt x="63327" y="122431"/>
                  </a:cubicBezTo>
                  <a:cubicBezTo>
                    <a:pt x="62289" y="122217"/>
                    <a:pt x="61216" y="122253"/>
                    <a:pt x="60214" y="122503"/>
                  </a:cubicBezTo>
                  <a:close/>
                  <a:moveTo>
                    <a:pt x="24222" y="33273"/>
                  </a:moveTo>
                  <a:cubicBezTo>
                    <a:pt x="24007" y="33345"/>
                    <a:pt x="23828" y="33452"/>
                    <a:pt x="23650" y="33560"/>
                  </a:cubicBezTo>
                  <a:cubicBezTo>
                    <a:pt x="22827" y="34239"/>
                    <a:pt x="22218" y="35134"/>
                    <a:pt x="21789" y="36100"/>
                  </a:cubicBezTo>
                  <a:cubicBezTo>
                    <a:pt x="21002" y="38354"/>
                    <a:pt x="20680" y="40715"/>
                    <a:pt x="20823" y="43112"/>
                  </a:cubicBezTo>
                  <a:cubicBezTo>
                    <a:pt x="20859" y="44579"/>
                    <a:pt x="20823" y="46046"/>
                    <a:pt x="20823" y="47692"/>
                  </a:cubicBezTo>
                  <a:cubicBezTo>
                    <a:pt x="21324" y="47406"/>
                    <a:pt x="21718" y="47227"/>
                    <a:pt x="22040" y="47012"/>
                  </a:cubicBezTo>
                  <a:cubicBezTo>
                    <a:pt x="23041" y="46368"/>
                    <a:pt x="24043" y="45617"/>
                    <a:pt x="25081" y="45008"/>
                  </a:cubicBezTo>
                  <a:cubicBezTo>
                    <a:pt x="25939" y="44543"/>
                    <a:pt x="26798" y="44114"/>
                    <a:pt x="27692" y="43756"/>
                  </a:cubicBezTo>
                  <a:cubicBezTo>
                    <a:pt x="27764" y="42468"/>
                    <a:pt x="27907" y="41216"/>
                    <a:pt x="28694" y="40178"/>
                  </a:cubicBezTo>
                  <a:cubicBezTo>
                    <a:pt x="26762" y="38139"/>
                    <a:pt x="25689" y="35635"/>
                    <a:pt x="24222" y="33273"/>
                  </a:cubicBezTo>
                  <a:close/>
                  <a:moveTo>
                    <a:pt x="24651" y="83720"/>
                  </a:moveTo>
                  <a:cubicBezTo>
                    <a:pt x="24759" y="83398"/>
                    <a:pt x="24866" y="83112"/>
                    <a:pt x="24938" y="82826"/>
                  </a:cubicBezTo>
                  <a:cubicBezTo>
                    <a:pt x="25331" y="81788"/>
                    <a:pt x="25832" y="80750"/>
                    <a:pt x="25510" y="79606"/>
                  </a:cubicBezTo>
                  <a:cubicBezTo>
                    <a:pt x="25474" y="79462"/>
                    <a:pt x="25510" y="79319"/>
                    <a:pt x="25546" y="79212"/>
                  </a:cubicBezTo>
                  <a:cubicBezTo>
                    <a:pt x="25689" y="77781"/>
                    <a:pt x="26154" y="76421"/>
                    <a:pt x="26870" y="75205"/>
                  </a:cubicBezTo>
                  <a:cubicBezTo>
                    <a:pt x="27084" y="74919"/>
                    <a:pt x="27227" y="74561"/>
                    <a:pt x="27335" y="74167"/>
                  </a:cubicBezTo>
                  <a:cubicBezTo>
                    <a:pt x="27621" y="72486"/>
                    <a:pt x="27907" y="70768"/>
                    <a:pt x="28158" y="69051"/>
                  </a:cubicBezTo>
                  <a:cubicBezTo>
                    <a:pt x="28193" y="68658"/>
                    <a:pt x="28193" y="68228"/>
                    <a:pt x="28158" y="67835"/>
                  </a:cubicBezTo>
                  <a:cubicBezTo>
                    <a:pt x="27943" y="67978"/>
                    <a:pt x="27764" y="68049"/>
                    <a:pt x="27621" y="68157"/>
                  </a:cubicBezTo>
                  <a:cubicBezTo>
                    <a:pt x="25832" y="69373"/>
                    <a:pt x="24043" y="70625"/>
                    <a:pt x="22218" y="71806"/>
                  </a:cubicBezTo>
                  <a:cubicBezTo>
                    <a:pt x="21861" y="72021"/>
                    <a:pt x="21646" y="72414"/>
                    <a:pt x="21682" y="72844"/>
                  </a:cubicBezTo>
                  <a:cubicBezTo>
                    <a:pt x="21682" y="74883"/>
                    <a:pt x="21682" y="76958"/>
                    <a:pt x="21825" y="78997"/>
                  </a:cubicBezTo>
                  <a:cubicBezTo>
                    <a:pt x="21932" y="80965"/>
                    <a:pt x="22755" y="82647"/>
                    <a:pt x="24651" y="83720"/>
                  </a:cubicBezTo>
                  <a:close/>
                  <a:moveTo>
                    <a:pt x="18963" y="79784"/>
                  </a:moveTo>
                  <a:cubicBezTo>
                    <a:pt x="18211" y="79892"/>
                    <a:pt x="17675" y="80035"/>
                    <a:pt x="17138" y="80035"/>
                  </a:cubicBezTo>
                  <a:cubicBezTo>
                    <a:pt x="14920" y="80178"/>
                    <a:pt x="12737" y="80321"/>
                    <a:pt x="10519" y="80428"/>
                  </a:cubicBezTo>
                  <a:cubicBezTo>
                    <a:pt x="7872" y="80500"/>
                    <a:pt x="5260" y="80536"/>
                    <a:pt x="2612" y="80572"/>
                  </a:cubicBezTo>
                  <a:cubicBezTo>
                    <a:pt x="1074" y="80607"/>
                    <a:pt x="967" y="80715"/>
                    <a:pt x="967" y="82217"/>
                  </a:cubicBezTo>
                  <a:cubicBezTo>
                    <a:pt x="967" y="84185"/>
                    <a:pt x="1181" y="84400"/>
                    <a:pt x="3185" y="84257"/>
                  </a:cubicBezTo>
                  <a:cubicBezTo>
                    <a:pt x="5045" y="84114"/>
                    <a:pt x="6870" y="83935"/>
                    <a:pt x="8730" y="83756"/>
                  </a:cubicBezTo>
                  <a:cubicBezTo>
                    <a:pt x="10877" y="83541"/>
                    <a:pt x="13024" y="83362"/>
                    <a:pt x="15135" y="83112"/>
                  </a:cubicBezTo>
                  <a:cubicBezTo>
                    <a:pt x="16208" y="82969"/>
                    <a:pt x="17245" y="82754"/>
                    <a:pt x="18283" y="82575"/>
                  </a:cubicBezTo>
                  <a:cubicBezTo>
                    <a:pt x="18748" y="82504"/>
                    <a:pt x="19034" y="82253"/>
                    <a:pt x="19034" y="81752"/>
                  </a:cubicBezTo>
                  <a:cubicBezTo>
                    <a:pt x="19070" y="81144"/>
                    <a:pt x="18998" y="80500"/>
                    <a:pt x="18963" y="79784"/>
                  </a:cubicBezTo>
                  <a:close/>
                  <a:moveTo>
                    <a:pt x="106904" y="49516"/>
                  </a:moveTo>
                  <a:cubicBezTo>
                    <a:pt x="108478" y="49516"/>
                    <a:pt x="110052" y="49123"/>
                    <a:pt x="111483" y="48372"/>
                  </a:cubicBezTo>
                  <a:cubicBezTo>
                    <a:pt x="112163" y="48014"/>
                    <a:pt x="112593" y="47334"/>
                    <a:pt x="112628" y="46583"/>
                  </a:cubicBezTo>
                  <a:cubicBezTo>
                    <a:pt x="112771" y="46010"/>
                    <a:pt x="112449" y="45402"/>
                    <a:pt x="111877" y="45187"/>
                  </a:cubicBezTo>
                  <a:cubicBezTo>
                    <a:pt x="110947" y="44686"/>
                    <a:pt x="109909" y="44543"/>
                    <a:pt x="108872" y="44722"/>
                  </a:cubicBezTo>
                  <a:cubicBezTo>
                    <a:pt x="108335" y="44830"/>
                    <a:pt x="107798" y="44901"/>
                    <a:pt x="107298" y="45044"/>
                  </a:cubicBezTo>
                  <a:cubicBezTo>
                    <a:pt x="106475" y="45259"/>
                    <a:pt x="105688" y="45474"/>
                    <a:pt x="104900" y="45796"/>
                  </a:cubicBezTo>
                  <a:cubicBezTo>
                    <a:pt x="103505" y="46368"/>
                    <a:pt x="103362" y="47692"/>
                    <a:pt x="104471" y="48694"/>
                  </a:cubicBezTo>
                  <a:cubicBezTo>
                    <a:pt x="105115" y="49338"/>
                    <a:pt x="106010" y="49660"/>
                    <a:pt x="106904" y="49516"/>
                  </a:cubicBezTo>
                  <a:close/>
                  <a:moveTo>
                    <a:pt x="23256" y="89731"/>
                  </a:moveTo>
                  <a:cubicBezTo>
                    <a:pt x="23650" y="87942"/>
                    <a:pt x="24007" y="86260"/>
                    <a:pt x="24401" y="84543"/>
                  </a:cubicBezTo>
                  <a:cubicBezTo>
                    <a:pt x="24294" y="84471"/>
                    <a:pt x="24186" y="84400"/>
                    <a:pt x="24079" y="84328"/>
                  </a:cubicBezTo>
                  <a:cubicBezTo>
                    <a:pt x="22755" y="83505"/>
                    <a:pt x="21825" y="82217"/>
                    <a:pt x="21396" y="80679"/>
                  </a:cubicBezTo>
                  <a:cubicBezTo>
                    <a:pt x="20930" y="78890"/>
                    <a:pt x="21038" y="77065"/>
                    <a:pt x="21002" y="75241"/>
                  </a:cubicBezTo>
                  <a:lnTo>
                    <a:pt x="21002" y="72557"/>
                  </a:lnTo>
                  <a:cubicBezTo>
                    <a:pt x="20108" y="73022"/>
                    <a:pt x="19607" y="73631"/>
                    <a:pt x="19499" y="74525"/>
                  </a:cubicBezTo>
                  <a:cubicBezTo>
                    <a:pt x="19428" y="75133"/>
                    <a:pt x="19392" y="75706"/>
                    <a:pt x="19428" y="76314"/>
                  </a:cubicBezTo>
                  <a:cubicBezTo>
                    <a:pt x="19356" y="77280"/>
                    <a:pt x="19392" y="78282"/>
                    <a:pt x="19535" y="79284"/>
                  </a:cubicBezTo>
                  <a:cubicBezTo>
                    <a:pt x="19786" y="80285"/>
                    <a:pt x="19821" y="81359"/>
                    <a:pt x="19642" y="82396"/>
                  </a:cubicBezTo>
                  <a:cubicBezTo>
                    <a:pt x="19571" y="82790"/>
                    <a:pt x="19642" y="83148"/>
                    <a:pt x="19893" y="83470"/>
                  </a:cubicBezTo>
                  <a:cubicBezTo>
                    <a:pt x="20573" y="84400"/>
                    <a:pt x="21252" y="85330"/>
                    <a:pt x="21825" y="86332"/>
                  </a:cubicBezTo>
                  <a:cubicBezTo>
                    <a:pt x="22326" y="87190"/>
                    <a:pt x="22755" y="88121"/>
                    <a:pt x="22469" y="89194"/>
                  </a:cubicBezTo>
                  <a:cubicBezTo>
                    <a:pt x="22469" y="89230"/>
                    <a:pt x="22505" y="89301"/>
                    <a:pt x="22540" y="89409"/>
                  </a:cubicBezTo>
                  <a:close/>
                  <a:moveTo>
                    <a:pt x="108335" y="53989"/>
                  </a:moveTo>
                  <a:cubicBezTo>
                    <a:pt x="109730" y="53846"/>
                    <a:pt x="110804" y="53702"/>
                    <a:pt x="111913" y="53631"/>
                  </a:cubicBezTo>
                  <a:cubicBezTo>
                    <a:pt x="112449" y="53559"/>
                    <a:pt x="112950" y="53380"/>
                    <a:pt x="113415" y="53058"/>
                  </a:cubicBezTo>
                  <a:cubicBezTo>
                    <a:pt x="114024" y="52701"/>
                    <a:pt x="114346" y="51949"/>
                    <a:pt x="114167" y="51234"/>
                  </a:cubicBezTo>
                  <a:cubicBezTo>
                    <a:pt x="113988" y="50411"/>
                    <a:pt x="113594" y="49660"/>
                    <a:pt x="112664" y="49552"/>
                  </a:cubicBezTo>
                  <a:cubicBezTo>
                    <a:pt x="111913" y="49481"/>
                    <a:pt x="111161" y="49481"/>
                    <a:pt x="110410" y="49624"/>
                  </a:cubicBezTo>
                  <a:cubicBezTo>
                    <a:pt x="109301" y="49838"/>
                    <a:pt x="108228" y="50196"/>
                    <a:pt x="107154" y="50518"/>
                  </a:cubicBezTo>
                  <a:cubicBezTo>
                    <a:pt x="106797" y="50661"/>
                    <a:pt x="106439" y="50804"/>
                    <a:pt x="106081" y="50983"/>
                  </a:cubicBezTo>
                  <a:cubicBezTo>
                    <a:pt x="105688" y="51162"/>
                    <a:pt x="105473" y="51592"/>
                    <a:pt x="105580" y="51985"/>
                  </a:cubicBezTo>
                  <a:cubicBezTo>
                    <a:pt x="105688" y="52629"/>
                    <a:pt x="105902" y="53202"/>
                    <a:pt x="106510" y="53452"/>
                  </a:cubicBezTo>
                  <a:cubicBezTo>
                    <a:pt x="107119" y="53667"/>
                    <a:pt x="107727" y="53846"/>
                    <a:pt x="108335" y="54024"/>
                  </a:cubicBezTo>
                  <a:close/>
                  <a:moveTo>
                    <a:pt x="109194" y="57674"/>
                  </a:moveTo>
                  <a:cubicBezTo>
                    <a:pt x="110410" y="57531"/>
                    <a:pt x="111627" y="57388"/>
                    <a:pt x="112807" y="57244"/>
                  </a:cubicBezTo>
                  <a:cubicBezTo>
                    <a:pt x="113415" y="57173"/>
                    <a:pt x="113916" y="56851"/>
                    <a:pt x="114238" y="56350"/>
                  </a:cubicBezTo>
                  <a:cubicBezTo>
                    <a:pt x="114560" y="55921"/>
                    <a:pt x="114453" y="55312"/>
                    <a:pt x="114059" y="54955"/>
                  </a:cubicBezTo>
                  <a:cubicBezTo>
                    <a:pt x="113594" y="54525"/>
                    <a:pt x="112950" y="54346"/>
                    <a:pt x="112378" y="54525"/>
                  </a:cubicBezTo>
                  <a:cubicBezTo>
                    <a:pt x="111269" y="54668"/>
                    <a:pt x="110124" y="54812"/>
                    <a:pt x="109051" y="54990"/>
                  </a:cubicBezTo>
                  <a:cubicBezTo>
                    <a:pt x="108335" y="55134"/>
                    <a:pt x="107620" y="55312"/>
                    <a:pt x="106904" y="55599"/>
                  </a:cubicBezTo>
                  <a:cubicBezTo>
                    <a:pt x="106153" y="55885"/>
                    <a:pt x="106081" y="56278"/>
                    <a:pt x="106654" y="56887"/>
                  </a:cubicBezTo>
                  <a:cubicBezTo>
                    <a:pt x="107333" y="57566"/>
                    <a:pt x="108263" y="57853"/>
                    <a:pt x="109194" y="57710"/>
                  </a:cubicBezTo>
                  <a:close/>
                  <a:moveTo>
                    <a:pt x="69838" y="43577"/>
                  </a:moveTo>
                  <a:cubicBezTo>
                    <a:pt x="69946" y="41252"/>
                    <a:pt x="70017" y="38962"/>
                    <a:pt x="70089" y="36672"/>
                  </a:cubicBezTo>
                  <a:lnTo>
                    <a:pt x="69910" y="36637"/>
                  </a:lnTo>
                  <a:cubicBezTo>
                    <a:pt x="68872" y="38855"/>
                    <a:pt x="67370" y="40822"/>
                    <a:pt x="65509" y="42432"/>
                  </a:cubicBezTo>
                  <a:cubicBezTo>
                    <a:pt x="65617" y="42898"/>
                    <a:pt x="65903" y="42969"/>
                    <a:pt x="66296" y="43005"/>
                  </a:cubicBezTo>
                  <a:cubicBezTo>
                    <a:pt x="66869" y="43005"/>
                    <a:pt x="67441" y="43076"/>
                    <a:pt x="68014" y="43148"/>
                  </a:cubicBezTo>
                  <a:cubicBezTo>
                    <a:pt x="68622" y="43291"/>
                    <a:pt x="69194" y="43434"/>
                    <a:pt x="69838" y="436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2" name="Google Shape;1402;p39"/>
          <p:cNvGrpSpPr/>
          <p:nvPr/>
        </p:nvGrpSpPr>
        <p:grpSpPr>
          <a:xfrm>
            <a:off x="6803000" y="2716267"/>
            <a:ext cx="2167550" cy="2248523"/>
            <a:chOff x="6803000" y="2716267"/>
            <a:chExt cx="2167550" cy="2248523"/>
          </a:xfrm>
        </p:grpSpPr>
        <p:grpSp>
          <p:nvGrpSpPr>
            <p:cNvPr id="1403" name="Google Shape;1403;p39"/>
            <p:cNvGrpSpPr/>
            <p:nvPr/>
          </p:nvGrpSpPr>
          <p:grpSpPr>
            <a:xfrm>
              <a:off x="6803000" y="4071825"/>
              <a:ext cx="2167550" cy="892964"/>
              <a:chOff x="6889168" y="4071825"/>
              <a:chExt cx="2167550" cy="892964"/>
            </a:xfrm>
          </p:grpSpPr>
          <p:sp>
            <p:nvSpPr>
              <p:cNvPr id="1404" name="Google Shape;1404;p39"/>
              <p:cNvSpPr/>
              <p:nvPr/>
            </p:nvSpPr>
            <p:spPr>
              <a:xfrm>
                <a:off x="6889168" y="4071825"/>
                <a:ext cx="723263" cy="892964"/>
              </a:xfrm>
              <a:custGeom>
                <a:avLst/>
                <a:gdLst/>
                <a:ahLst/>
                <a:cxnLst/>
                <a:rect l="l" t="t" r="r" b="b"/>
                <a:pathLst>
                  <a:path w="31283" h="39381" extrusionOk="0">
                    <a:moveTo>
                      <a:pt x="31283" y="0"/>
                    </a:moveTo>
                    <a:cubicBezTo>
                      <a:pt x="28010" y="2326"/>
                      <a:pt x="15057" y="9145"/>
                      <a:pt x="11646" y="13956"/>
                    </a:cubicBezTo>
                    <a:cubicBezTo>
                      <a:pt x="8235" y="18767"/>
                      <a:pt x="12758" y="24630"/>
                      <a:pt x="10817" y="28867"/>
                    </a:cubicBezTo>
                    <a:cubicBezTo>
                      <a:pt x="8876" y="33105"/>
                      <a:pt x="1803" y="37629"/>
                      <a:pt x="0" y="39381"/>
                    </a:cubicBez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dash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05" name="Google Shape;1405;p39"/>
              <p:cNvSpPr/>
              <p:nvPr/>
            </p:nvSpPr>
            <p:spPr>
              <a:xfrm flipH="1">
                <a:off x="8333455" y="4071825"/>
                <a:ext cx="723263" cy="892964"/>
              </a:xfrm>
              <a:custGeom>
                <a:avLst/>
                <a:gdLst/>
                <a:ahLst/>
                <a:cxnLst/>
                <a:rect l="l" t="t" r="r" b="b"/>
                <a:pathLst>
                  <a:path w="31283" h="39381" extrusionOk="0">
                    <a:moveTo>
                      <a:pt x="31283" y="0"/>
                    </a:moveTo>
                    <a:cubicBezTo>
                      <a:pt x="28010" y="2326"/>
                      <a:pt x="15057" y="9145"/>
                      <a:pt x="11646" y="13956"/>
                    </a:cubicBezTo>
                    <a:cubicBezTo>
                      <a:pt x="8235" y="18767"/>
                      <a:pt x="12758" y="24630"/>
                      <a:pt x="10817" y="28867"/>
                    </a:cubicBezTo>
                    <a:cubicBezTo>
                      <a:pt x="8876" y="33105"/>
                      <a:pt x="1803" y="37629"/>
                      <a:pt x="0" y="39381"/>
                    </a:cubicBez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dash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1406" name="Google Shape;1406;p39"/>
            <p:cNvGrpSpPr/>
            <p:nvPr/>
          </p:nvGrpSpPr>
          <p:grpSpPr>
            <a:xfrm>
              <a:off x="7351014" y="2716267"/>
              <a:ext cx="1071536" cy="1413550"/>
              <a:chOff x="7909800" y="1331850"/>
              <a:chExt cx="752800" cy="993150"/>
            </a:xfrm>
          </p:grpSpPr>
          <p:sp>
            <p:nvSpPr>
              <p:cNvPr id="1407" name="Google Shape;1407;p39"/>
              <p:cNvSpPr/>
              <p:nvPr/>
            </p:nvSpPr>
            <p:spPr>
              <a:xfrm>
                <a:off x="8063850" y="1331850"/>
                <a:ext cx="433400" cy="812400"/>
              </a:xfrm>
              <a:custGeom>
                <a:avLst/>
                <a:gdLst/>
                <a:ahLst/>
                <a:cxnLst/>
                <a:rect l="l" t="t" r="r" b="b"/>
                <a:pathLst>
                  <a:path w="17336" h="32496" fill="none" extrusionOk="0">
                    <a:moveTo>
                      <a:pt x="8914" y="1"/>
                    </a:moveTo>
                    <a:cubicBezTo>
                      <a:pt x="7312" y="1"/>
                      <a:pt x="4108" y="3739"/>
                      <a:pt x="2054" y="13680"/>
                    </a:cubicBezTo>
                    <a:cubicBezTo>
                      <a:pt x="0" y="23581"/>
                      <a:pt x="411" y="30605"/>
                      <a:pt x="411" y="30605"/>
                    </a:cubicBezTo>
                    <a:cubicBezTo>
                      <a:pt x="411" y="30605"/>
                      <a:pt x="3204" y="32495"/>
                      <a:pt x="8914" y="32125"/>
                    </a:cubicBezTo>
                    <a:cubicBezTo>
                      <a:pt x="14625" y="31756"/>
                      <a:pt x="17336" y="30729"/>
                      <a:pt x="17336" y="30729"/>
                    </a:cubicBezTo>
                    <a:cubicBezTo>
                      <a:pt x="17336" y="30729"/>
                      <a:pt x="17089" y="1"/>
                      <a:pt x="8914" y="1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39"/>
              <p:cNvSpPr/>
              <p:nvPr/>
            </p:nvSpPr>
            <p:spPr>
              <a:xfrm>
                <a:off x="8473600" y="1751900"/>
                <a:ext cx="189000" cy="435475"/>
              </a:xfrm>
              <a:custGeom>
                <a:avLst/>
                <a:gdLst/>
                <a:ahLst/>
                <a:cxnLst/>
                <a:rect l="l" t="t" r="r" b="b"/>
                <a:pathLst>
                  <a:path w="7560" h="17419" fill="none" extrusionOk="0">
                    <a:moveTo>
                      <a:pt x="1" y="0"/>
                    </a:moveTo>
                    <a:cubicBezTo>
                      <a:pt x="1" y="0"/>
                      <a:pt x="2548" y="3410"/>
                      <a:pt x="5013" y="6655"/>
                    </a:cubicBezTo>
                    <a:cubicBezTo>
                      <a:pt x="7190" y="9490"/>
                      <a:pt x="7560" y="12653"/>
                      <a:pt x="6081" y="17213"/>
                    </a:cubicBezTo>
                    <a:cubicBezTo>
                      <a:pt x="6040" y="17377"/>
                      <a:pt x="5875" y="17418"/>
                      <a:pt x="5711" y="17377"/>
                    </a:cubicBezTo>
                    <a:cubicBezTo>
                      <a:pt x="4273" y="16679"/>
                      <a:pt x="5136" y="17090"/>
                      <a:pt x="3246" y="15857"/>
                    </a:cubicBezTo>
                    <a:cubicBezTo>
                      <a:pt x="2384" y="15323"/>
                      <a:pt x="1603" y="14707"/>
                      <a:pt x="946" y="13927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39"/>
              <p:cNvSpPr/>
              <p:nvPr/>
            </p:nvSpPr>
            <p:spPr>
              <a:xfrm>
                <a:off x="8426375" y="1470500"/>
                <a:ext cx="185900" cy="467325"/>
              </a:xfrm>
              <a:custGeom>
                <a:avLst/>
                <a:gdLst/>
                <a:ahLst/>
                <a:cxnLst/>
                <a:rect l="l" t="t" r="r" b="b"/>
                <a:pathLst>
                  <a:path w="7436" h="18693" fill="none" extrusionOk="0">
                    <a:moveTo>
                      <a:pt x="0" y="1644"/>
                    </a:moveTo>
                    <a:cubicBezTo>
                      <a:pt x="0" y="1644"/>
                      <a:pt x="986" y="1"/>
                      <a:pt x="1890" y="822"/>
                    </a:cubicBezTo>
                    <a:cubicBezTo>
                      <a:pt x="2794" y="1644"/>
                      <a:pt x="5834" y="7641"/>
                      <a:pt x="7436" y="18692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39"/>
              <p:cNvSpPr/>
              <p:nvPr/>
            </p:nvSpPr>
            <p:spPr>
              <a:xfrm>
                <a:off x="8461300" y="2129850"/>
                <a:ext cx="128400" cy="167425"/>
              </a:xfrm>
              <a:custGeom>
                <a:avLst/>
                <a:gdLst/>
                <a:ahLst/>
                <a:cxnLst/>
                <a:rect l="l" t="t" r="r" b="b"/>
                <a:pathLst>
                  <a:path w="5136" h="6697" fill="none" extrusionOk="0">
                    <a:moveTo>
                      <a:pt x="2670" y="0"/>
                    </a:moveTo>
                    <a:cubicBezTo>
                      <a:pt x="2670" y="0"/>
                      <a:pt x="0" y="3451"/>
                      <a:pt x="575" y="4149"/>
                    </a:cubicBezTo>
                    <a:cubicBezTo>
                      <a:pt x="1109" y="4889"/>
                      <a:pt x="4149" y="6696"/>
                      <a:pt x="4601" y="5587"/>
                    </a:cubicBezTo>
                    <a:cubicBezTo>
                      <a:pt x="5135" y="4149"/>
                      <a:pt x="4889" y="1520"/>
                      <a:pt x="4889" y="1520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39"/>
              <p:cNvSpPr/>
              <p:nvPr/>
            </p:nvSpPr>
            <p:spPr>
              <a:xfrm>
                <a:off x="7909800" y="1751900"/>
                <a:ext cx="188975" cy="434450"/>
              </a:xfrm>
              <a:custGeom>
                <a:avLst/>
                <a:gdLst/>
                <a:ahLst/>
                <a:cxnLst/>
                <a:rect l="l" t="t" r="r" b="b"/>
                <a:pathLst>
                  <a:path w="7559" h="17378" fill="none" extrusionOk="0">
                    <a:moveTo>
                      <a:pt x="7559" y="0"/>
                    </a:moveTo>
                    <a:cubicBezTo>
                      <a:pt x="7559" y="0"/>
                      <a:pt x="5012" y="3410"/>
                      <a:pt x="2547" y="6655"/>
                    </a:cubicBezTo>
                    <a:cubicBezTo>
                      <a:pt x="370" y="9449"/>
                      <a:pt x="0" y="12530"/>
                      <a:pt x="1397" y="16967"/>
                    </a:cubicBezTo>
                    <a:cubicBezTo>
                      <a:pt x="1479" y="17254"/>
                      <a:pt x="1766" y="17377"/>
                      <a:pt x="2054" y="17254"/>
                    </a:cubicBezTo>
                    <a:cubicBezTo>
                      <a:pt x="3204" y="16761"/>
                      <a:pt x="2506" y="17049"/>
                      <a:pt x="4313" y="15857"/>
                    </a:cubicBezTo>
                    <a:cubicBezTo>
                      <a:pt x="5135" y="15282"/>
                      <a:pt x="5916" y="14584"/>
                      <a:pt x="6573" y="13803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39"/>
              <p:cNvSpPr/>
              <p:nvPr/>
            </p:nvSpPr>
            <p:spPr>
              <a:xfrm>
                <a:off x="7959075" y="1470500"/>
                <a:ext cx="192075" cy="467325"/>
              </a:xfrm>
              <a:custGeom>
                <a:avLst/>
                <a:gdLst/>
                <a:ahLst/>
                <a:cxnLst/>
                <a:rect l="l" t="t" r="r" b="b"/>
                <a:pathLst>
                  <a:path w="7683" h="18693" fill="none" extrusionOk="0">
                    <a:moveTo>
                      <a:pt x="7683" y="2589"/>
                    </a:moveTo>
                    <a:cubicBezTo>
                      <a:pt x="7683" y="2589"/>
                      <a:pt x="6656" y="1"/>
                      <a:pt x="5752" y="822"/>
                    </a:cubicBezTo>
                    <a:cubicBezTo>
                      <a:pt x="4848" y="1644"/>
                      <a:pt x="1644" y="7641"/>
                      <a:pt x="1" y="18692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39"/>
              <p:cNvSpPr/>
              <p:nvPr/>
            </p:nvSpPr>
            <p:spPr>
              <a:xfrm>
                <a:off x="7988875" y="2128800"/>
                <a:ext cx="134550" cy="177700"/>
              </a:xfrm>
              <a:custGeom>
                <a:avLst/>
                <a:gdLst/>
                <a:ahLst/>
                <a:cxnLst/>
                <a:rect l="l" t="t" r="r" b="b"/>
                <a:pathLst>
                  <a:path w="5382" h="7108" fill="none" extrusionOk="0">
                    <a:moveTo>
                      <a:pt x="2506" y="1"/>
                    </a:moveTo>
                    <a:cubicBezTo>
                      <a:pt x="2506" y="1"/>
                      <a:pt x="5382" y="3862"/>
                      <a:pt x="4848" y="4561"/>
                    </a:cubicBezTo>
                    <a:cubicBezTo>
                      <a:pt x="4314" y="5300"/>
                      <a:pt x="1233" y="7108"/>
                      <a:pt x="822" y="5999"/>
                    </a:cubicBezTo>
                    <a:cubicBezTo>
                      <a:pt x="411" y="4643"/>
                      <a:pt x="123" y="3287"/>
                      <a:pt x="0" y="1891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39"/>
              <p:cNvSpPr/>
              <p:nvPr/>
            </p:nvSpPr>
            <p:spPr>
              <a:xfrm>
                <a:off x="8063850" y="2109300"/>
                <a:ext cx="35950" cy="37000"/>
              </a:xfrm>
              <a:custGeom>
                <a:avLst/>
                <a:gdLst/>
                <a:ahLst/>
                <a:cxnLst/>
                <a:rect l="l" t="t" r="r" b="b"/>
                <a:pathLst>
                  <a:path w="1438" h="1480" fill="none" extrusionOk="0">
                    <a:moveTo>
                      <a:pt x="1438" y="0"/>
                    </a:moveTo>
                    <a:cubicBezTo>
                      <a:pt x="822" y="370"/>
                      <a:pt x="370" y="863"/>
                      <a:pt x="0" y="1479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39"/>
              <p:cNvSpPr/>
              <p:nvPr/>
            </p:nvSpPr>
            <p:spPr>
              <a:xfrm>
                <a:off x="8093625" y="2245900"/>
                <a:ext cx="395425" cy="79100"/>
              </a:xfrm>
              <a:custGeom>
                <a:avLst/>
                <a:gdLst/>
                <a:ahLst/>
                <a:cxnLst/>
                <a:rect l="l" t="t" r="r" b="b"/>
                <a:pathLst>
                  <a:path w="15817" h="3164" fill="none" extrusionOk="0">
                    <a:moveTo>
                      <a:pt x="15816" y="0"/>
                    </a:moveTo>
                    <a:cubicBezTo>
                      <a:pt x="8915" y="3163"/>
                      <a:pt x="0" y="493"/>
                      <a:pt x="0" y="493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39"/>
              <p:cNvSpPr/>
              <p:nvPr/>
            </p:nvSpPr>
            <p:spPr>
              <a:xfrm>
                <a:off x="8463350" y="2110325"/>
                <a:ext cx="47250" cy="42125"/>
              </a:xfrm>
              <a:custGeom>
                <a:avLst/>
                <a:gdLst/>
                <a:ahLst/>
                <a:cxnLst/>
                <a:rect l="l" t="t" r="r" b="b"/>
                <a:pathLst>
                  <a:path w="1890" h="1685" fill="none" extrusionOk="0">
                    <a:moveTo>
                      <a:pt x="0" y="0"/>
                    </a:moveTo>
                    <a:cubicBezTo>
                      <a:pt x="740" y="411"/>
                      <a:pt x="1397" y="986"/>
                      <a:pt x="1890" y="1685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39"/>
              <p:cNvSpPr/>
              <p:nvPr/>
            </p:nvSpPr>
            <p:spPr>
              <a:xfrm>
                <a:off x="8170650" y="2134975"/>
                <a:ext cx="22625" cy="139700"/>
              </a:xfrm>
              <a:custGeom>
                <a:avLst/>
                <a:gdLst/>
                <a:ahLst/>
                <a:cxnLst/>
                <a:rect l="l" t="t" r="r" b="b"/>
                <a:pathLst>
                  <a:path w="905" h="5588" fill="none" extrusionOk="0">
                    <a:moveTo>
                      <a:pt x="904" y="0"/>
                    </a:moveTo>
                    <a:lnTo>
                      <a:pt x="0" y="5587"/>
                    </a:ln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39"/>
              <p:cNvSpPr/>
              <p:nvPr/>
            </p:nvSpPr>
            <p:spPr>
              <a:xfrm>
                <a:off x="8365775" y="2127775"/>
                <a:ext cx="38025" cy="146900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5876" fill="none" extrusionOk="0">
                    <a:moveTo>
                      <a:pt x="1" y="1"/>
                    </a:moveTo>
                    <a:lnTo>
                      <a:pt x="1521" y="5875"/>
                    </a:ln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39"/>
              <p:cNvSpPr/>
              <p:nvPr/>
            </p:nvSpPr>
            <p:spPr>
              <a:xfrm>
                <a:off x="8230225" y="1457150"/>
                <a:ext cx="127350" cy="97600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3904" fill="none" extrusionOk="0">
                    <a:moveTo>
                      <a:pt x="370" y="781"/>
                    </a:moveTo>
                    <a:cubicBezTo>
                      <a:pt x="370" y="658"/>
                      <a:pt x="2547" y="0"/>
                      <a:pt x="4930" y="781"/>
                    </a:cubicBezTo>
                    <a:cubicBezTo>
                      <a:pt x="4971" y="781"/>
                      <a:pt x="5094" y="3903"/>
                      <a:pt x="2547" y="3862"/>
                    </a:cubicBezTo>
                    <a:cubicBezTo>
                      <a:pt x="0" y="3780"/>
                      <a:pt x="370" y="781"/>
                      <a:pt x="370" y="781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20" name="Google Shape;1420;p39"/>
          <p:cNvSpPr txBox="1">
            <a:spLocks noGrp="1"/>
          </p:cNvSpPr>
          <p:nvPr>
            <p:ph type="subTitle" idx="1"/>
          </p:nvPr>
        </p:nvSpPr>
        <p:spPr>
          <a:xfrm>
            <a:off x="3354100" y="3934282"/>
            <a:ext cx="4651620" cy="6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Group 4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Y.W. Choi, H.Y.Choe, J.Y.Seong &amp; M.Y.Lee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5" name="Google Shape;1565;p48"/>
          <p:cNvGrpSpPr/>
          <p:nvPr/>
        </p:nvGrpSpPr>
        <p:grpSpPr>
          <a:xfrm>
            <a:off x="5599211" y="647686"/>
            <a:ext cx="1495200" cy="1495200"/>
            <a:chOff x="5599211" y="647686"/>
            <a:chExt cx="1495200" cy="1495200"/>
          </a:xfrm>
        </p:grpSpPr>
        <p:sp>
          <p:nvSpPr>
            <p:cNvPr id="1566" name="Google Shape;1566;p48"/>
            <p:cNvSpPr/>
            <p:nvPr/>
          </p:nvSpPr>
          <p:spPr>
            <a:xfrm>
              <a:off x="5599211" y="647686"/>
              <a:ext cx="1495200" cy="1495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48"/>
            <p:cNvSpPr/>
            <p:nvPr/>
          </p:nvSpPr>
          <p:spPr>
            <a:xfrm>
              <a:off x="5669711" y="718252"/>
              <a:ext cx="1354200" cy="1354200"/>
            </a:xfrm>
            <a:prstGeom prst="ellipse">
              <a:avLst/>
            </a:prstGeom>
            <a:solidFill>
              <a:schemeClr val="lt1"/>
            </a:solidFill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8" name="Google Shape;1568;p48"/>
          <p:cNvSpPr txBox="1">
            <a:spLocks noGrp="1"/>
          </p:cNvSpPr>
          <p:nvPr>
            <p:ph type="title"/>
          </p:nvPr>
        </p:nvSpPr>
        <p:spPr>
          <a:xfrm>
            <a:off x="4660350" y="2590088"/>
            <a:ext cx="3372900" cy="92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</a:t>
            </a:r>
            <a:endParaRPr sz="6000"/>
          </a:p>
        </p:txBody>
      </p:sp>
      <p:sp>
        <p:nvSpPr>
          <p:cNvPr id="1569" name="Google Shape;1569;p48"/>
          <p:cNvSpPr txBox="1">
            <a:spLocks noGrp="1"/>
          </p:cNvSpPr>
          <p:nvPr>
            <p:ph type="title" idx="2"/>
          </p:nvPr>
        </p:nvSpPr>
        <p:spPr>
          <a:xfrm>
            <a:off x="5793011" y="931929"/>
            <a:ext cx="11076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grpSp>
        <p:nvGrpSpPr>
          <p:cNvPr id="1571" name="Google Shape;1571;p48"/>
          <p:cNvGrpSpPr/>
          <p:nvPr/>
        </p:nvGrpSpPr>
        <p:grpSpPr>
          <a:xfrm>
            <a:off x="1449915" y="196950"/>
            <a:ext cx="2537804" cy="4749600"/>
            <a:chOff x="1373715" y="196950"/>
            <a:chExt cx="2537804" cy="4749600"/>
          </a:xfrm>
        </p:grpSpPr>
        <p:grpSp>
          <p:nvGrpSpPr>
            <p:cNvPr id="1572" name="Google Shape;1572;p48"/>
            <p:cNvGrpSpPr/>
            <p:nvPr/>
          </p:nvGrpSpPr>
          <p:grpSpPr>
            <a:xfrm>
              <a:off x="1373715" y="835227"/>
              <a:ext cx="2537804" cy="3473045"/>
              <a:chOff x="1315329" y="755304"/>
              <a:chExt cx="2654607" cy="3632892"/>
            </a:xfrm>
          </p:grpSpPr>
          <p:sp>
            <p:nvSpPr>
              <p:cNvPr id="1573" name="Google Shape;1573;p48"/>
              <p:cNvSpPr/>
              <p:nvPr/>
            </p:nvSpPr>
            <p:spPr>
              <a:xfrm>
                <a:off x="2313148" y="3602257"/>
                <a:ext cx="584506" cy="785940"/>
              </a:xfrm>
              <a:custGeom>
                <a:avLst/>
                <a:gdLst/>
                <a:ahLst/>
                <a:cxnLst/>
                <a:rect l="l" t="t" r="r" b="b"/>
                <a:pathLst>
                  <a:path w="33573" h="45143" extrusionOk="0">
                    <a:moveTo>
                      <a:pt x="18577" y="708"/>
                    </a:moveTo>
                    <a:cubicBezTo>
                      <a:pt x="19365" y="708"/>
                      <a:pt x="20165" y="777"/>
                      <a:pt x="20983" y="934"/>
                    </a:cubicBezTo>
                    <a:cubicBezTo>
                      <a:pt x="23541" y="1413"/>
                      <a:pt x="25619" y="2932"/>
                      <a:pt x="27298" y="4890"/>
                    </a:cubicBezTo>
                    <a:cubicBezTo>
                      <a:pt x="27858" y="7368"/>
                      <a:pt x="28857" y="10126"/>
                      <a:pt x="27898" y="12564"/>
                    </a:cubicBezTo>
                    <a:cubicBezTo>
                      <a:pt x="27218" y="11085"/>
                      <a:pt x="27138" y="9327"/>
                      <a:pt x="25699" y="8288"/>
                    </a:cubicBezTo>
                    <a:cubicBezTo>
                      <a:pt x="25652" y="8259"/>
                      <a:pt x="25602" y="8246"/>
                      <a:pt x="25553" y="8246"/>
                    </a:cubicBezTo>
                    <a:cubicBezTo>
                      <a:pt x="25399" y="8246"/>
                      <a:pt x="25260" y="8375"/>
                      <a:pt x="25260" y="8527"/>
                    </a:cubicBezTo>
                    <a:cubicBezTo>
                      <a:pt x="25340" y="11605"/>
                      <a:pt x="25779" y="15282"/>
                      <a:pt x="23261" y="17600"/>
                    </a:cubicBezTo>
                    <a:cubicBezTo>
                      <a:pt x="22942" y="16921"/>
                      <a:pt x="22942" y="16081"/>
                      <a:pt x="22662" y="15402"/>
                    </a:cubicBezTo>
                    <a:cubicBezTo>
                      <a:pt x="22595" y="15312"/>
                      <a:pt x="22502" y="15260"/>
                      <a:pt x="22413" y="15260"/>
                    </a:cubicBezTo>
                    <a:cubicBezTo>
                      <a:pt x="22343" y="15260"/>
                      <a:pt x="22275" y="15292"/>
                      <a:pt x="22222" y="15362"/>
                    </a:cubicBezTo>
                    <a:cubicBezTo>
                      <a:pt x="21303" y="16481"/>
                      <a:pt x="20943" y="17840"/>
                      <a:pt x="20304" y="19079"/>
                    </a:cubicBezTo>
                    <a:cubicBezTo>
                      <a:pt x="19504" y="20598"/>
                      <a:pt x="18305" y="21877"/>
                      <a:pt x="16787" y="22756"/>
                    </a:cubicBezTo>
                    <a:cubicBezTo>
                      <a:pt x="16667" y="21877"/>
                      <a:pt x="16427" y="21037"/>
                      <a:pt x="16107" y="20238"/>
                    </a:cubicBezTo>
                    <a:cubicBezTo>
                      <a:pt x="15508" y="19039"/>
                      <a:pt x="14788" y="17920"/>
                      <a:pt x="13989" y="16881"/>
                    </a:cubicBezTo>
                    <a:cubicBezTo>
                      <a:pt x="13190" y="15881"/>
                      <a:pt x="12510" y="14762"/>
                      <a:pt x="11991" y="13563"/>
                    </a:cubicBezTo>
                    <a:cubicBezTo>
                      <a:pt x="11511" y="12324"/>
                      <a:pt x="11751" y="10965"/>
                      <a:pt x="11471" y="9686"/>
                    </a:cubicBezTo>
                    <a:cubicBezTo>
                      <a:pt x="11442" y="9600"/>
                      <a:pt x="11351" y="9534"/>
                      <a:pt x="11243" y="9534"/>
                    </a:cubicBezTo>
                    <a:cubicBezTo>
                      <a:pt x="11201" y="9534"/>
                      <a:pt x="11156" y="9544"/>
                      <a:pt x="11111" y="9567"/>
                    </a:cubicBezTo>
                    <a:cubicBezTo>
                      <a:pt x="10272" y="9926"/>
                      <a:pt x="9672" y="10646"/>
                      <a:pt x="8993" y="11245"/>
                    </a:cubicBezTo>
                    <a:cubicBezTo>
                      <a:pt x="8775" y="11436"/>
                      <a:pt x="8240" y="11906"/>
                      <a:pt x="7910" y="11906"/>
                    </a:cubicBezTo>
                    <a:cubicBezTo>
                      <a:pt x="7756" y="11906"/>
                      <a:pt x="7647" y="11804"/>
                      <a:pt x="7634" y="11525"/>
                    </a:cubicBezTo>
                    <a:lnTo>
                      <a:pt x="7634" y="9966"/>
                    </a:lnTo>
                    <a:cubicBezTo>
                      <a:pt x="7674" y="7648"/>
                      <a:pt x="7954" y="4770"/>
                      <a:pt x="9593" y="2932"/>
                    </a:cubicBezTo>
                    <a:lnTo>
                      <a:pt x="9832" y="2812"/>
                    </a:lnTo>
                    <a:lnTo>
                      <a:pt x="9912" y="2812"/>
                    </a:lnTo>
                    <a:cubicBezTo>
                      <a:pt x="10112" y="2692"/>
                      <a:pt x="10312" y="2612"/>
                      <a:pt x="10552" y="2532"/>
                    </a:cubicBezTo>
                    <a:lnTo>
                      <a:pt x="10512" y="2532"/>
                    </a:lnTo>
                    <a:cubicBezTo>
                      <a:pt x="11391" y="2173"/>
                      <a:pt x="12310" y="1893"/>
                      <a:pt x="13190" y="1613"/>
                    </a:cubicBezTo>
                    <a:cubicBezTo>
                      <a:pt x="14977" y="1082"/>
                      <a:pt x="16746" y="708"/>
                      <a:pt x="18577" y="708"/>
                    </a:cubicBezTo>
                    <a:close/>
                    <a:moveTo>
                      <a:pt x="9353" y="3092"/>
                    </a:moveTo>
                    <a:lnTo>
                      <a:pt x="9353" y="3092"/>
                    </a:lnTo>
                    <a:cubicBezTo>
                      <a:pt x="7115" y="5370"/>
                      <a:pt x="7115" y="9207"/>
                      <a:pt x="7234" y="12125"/>
                    </a:cubicBezTo>
                    <a:cubicBezTo>
                      <a:pt x="7274" y="12244"/>
                      <a:pt x="7354" y="12324"/>
                      <a:pt x="7474" y="12324"/>
                    </a:cubicBezTo>
                    <a:cubicBezTo>
                      <a:pt x="7559" y="12335"/>
                      <a:pt x="7641" y="12341"/>
                      <a:pt x="7721" y="12341"/>
                    </a:cubicBezTo>
                    <a:cubicBezTo>
                      <a:pt x="9092" y="12341"/>
                      <a:pt x="9939" y="10806"/>
                      <a:pt x="11071" y="10126"/>
                    </a:cubicBezTo>
                    <a:cubicBezTo>
                      <a:pt x="11271" y="11165"/>
                      <a:pt x="11111" y="12244"/>
                      <a:pt x="11391" y="13284"/>
                    </a:cubicBezTo>
                    <a:cubicBezTo>
                      <a:pt x="11791" y="14403"/>
                      <a:pt x="12310" y="15482"/>
                      <a:pt x="13030" y="16441"/>
                    </a:cubicBezTo>
                    <a:cubicBezTo>
                      <a:pt x="13669" y="17440"/>
                      <a:pt x="14389" y="18359"/>
                      <a:pt x="15028" y="19359"/>
                    </a:cubicBezTo>
                    <a:cubicBezTo>
                      <a:pt x="15787" y="20558"/>
                      <a:pt x="15987" y="21877"/>
                      <a:pt x="16347" y="23235"/>
                    </a:cubicBezTo>
                    <a:cubicBezTo>
                      <a:pt x="16406" y="23353"/>
                      <a:pt x="16528" y="23427"/>
                      <a:pt x="16653" y="23427"/>
                    </a:cubicBezTo>
                    <a:cubicBezTo>
                      <a:pt x="16698" y="23427"/>
                      <a:pt x="16744" y="23417"/>
                      <a:pt x="16787" y="23395"/>
                    </a:cubicBezTo>
                    <a:cubicBezTo>
                      <a:pt x="18146" y="22836"/>
                      <a:pt x="19065" y="21637"/>
                      <a:pt x="19944" y="20518"/>
                    </a:cubicBezTo>
                    <a:cubicBezTo>
                      <a:pt x="20983" y="19159"/>
                      <a:pt x="21383" y="17520"/>
                      <a:pt x="22302" y="16161"/>
                    </a:cubicBezTo>
                    <a:cubicBezTo>
                      <a:pt x="22502" y="16841"/>
                      <a:pt x="22502" y="17560"/>
                      <a:pt x="22942" y="18160"/>
                    </a:cubicBezTo>
                    <a:cubicBezTo>
                      <a:pt x="23006" y="18245"/>
                      <a:pt x="23093" y="18285"/>
                      <a:pt x="23179" y="18285"/>
                    </a:cubicBezTo>
                    <a:cubicBezTo>
                      <a:pt x="23253" y="18285"/>
                      <a:pt x="23326" y="18255"/>
                      <a:pt x="23381" y="18200"/>
                    </a:cubicBezTo>
                    <a:cubicBezTo>
                      <a:pt x="26139" y="15961"/>
                      <a:pt x="25939" y="12324"/>
                      <a:pt x="25819" y="9127"/>
                    </a:cubicBezTo>
                    <a:lnTo>
                      <a:pt x="25819" y="9127"/>
                    </a:lnTo>
                    <a:cubicBezTo>
                      <a:pt x="26858" y="10246"/>
                      <a:pt x="26898" y="12045"/>
                      <a:pt x="27658" y="13363"/>
                    </a:cubicBezTo>
                    <a:cubicBezTo>
                      <a:pt x="27718" y="13443"/>
                      <a:pt x="27808" y="13483"/>
                      <a:pt x="27898" y="13483"/>
                    </a:cubicBezTo>
                    <a:cubicBezTo>
                      <a:pt x="27988" y="13483"/>
                      <a:pt x="28077" y="13443"/>
                      <a:pt x="28137" y="13363"/>
                    </a:cubicBezTo>
                    <a:cubicBezTo>
                      <a:pt x="29376" y="10886"/>
                      <a:pt x="28617" y="8248"/>
                      <a:pt x="27978" y="5730"/>
                    </a:cubicBezTo>
                    <a:lnTo>
                      <a:pt x="27978" y="5730"/>
                    </a:lnTo>
                    <a:cubicBezTo>
                      <a:pt x="28777" y="6729"/>
                      <a:pt x="29456" y="7808"/>
                      <a:pt x="30056" y="8967"/>
                    </a:cubicBezTo>
                    <a:cubicBezTo>
                      <a:pt x="31814" y="12085"/>
                      <a:pt x="32814" y="15642"/>
                      <a:pt x="32973" y="19239"/>
                    </a:cubicBezTo>
                    <a:cubicBezTo>
                      <a:pt x="33093" y="22396"/>
                      <a:pt x="32654" y="26433"/>
                      <a:pt x="30136" y="28751"/>
                    </a:cubicBezTo>
                    <a:cubicBezTo>
                      <a:pt x="29896" y="27152"/>
                      <a:pt x="29696" y="25634"/>
                      <a:pt x="28337" y="24514"/>
                    </a:cubicBezTo>
                    <a:cubicBezTo>
                      <a:pt x="28282" y="24460"/>
                      <a:pt x="28209" y="24433"/>
                      <a:pt x="28136" y="24433"/>
                    </a:cubicBezTo>
                    <a:cubicBezTo>
                      <a:pt x="27996" y="24433"/>
                      <a:pt x="27858" y="24531"/>
                      <a:pt x="27858" y="24714"/>
                    </a:cubicBezTo>
                    <a:cubicBezTo>
                      <a:pt x="28457" y="29111"/>
                      <a:pt x="26898" y="32948"/>
                      <a:pt x="24341" y="36545"/>
                    </a:cubicBezTo>
                    <a:cubicBezTo>
                      <a:pt x="22062" y="39742"/>
                      <a:pt x="18985" y="42900"/>
                      <a:pt x="15148" y="44298"/>
                    </a:cubicBezTo>
                    <a:cubicBezTo>
                      <a:pt x="16027" y="41021"/>
                      <a:pt x="14548" y="37704"/>
                      <a:pt x="12550" y="35066"/>
                    </a:cubicBezTo>
                    <a:cubicBezTo>
                      <a:pt x="10152" y="31948"/>
                      <a:pt x="7514" y="29191"/>
                      <a:pt x="7234" y="25034"/>
                    </a:cubicBezTo>
                    <a:cubicBezTo>
                      <a:pt x="7234" y="24886"/>
                      <a:pt x="7097" y="24783"/>
                      <a:pt x="6964" y="24783"/>
                    </a:cubicBezTo>
                    <a:cubicBezTo>
                      <a:pt x="6881" y="24783"/>
                      <a:pt x="6801" y="24823"/>
                      <a:pt x="6755" y="24914"/>
                    </a:cubicBezTo>
                    <a:cubicBezTo>
                      <a:pt x="6115" y="26113"/>
                      <a:pt x="5196" y="27152"/>
                      <a:pt x="4637" y="28351"/>
                    </a:cubicBezTo>
                    <a:cubicBezTo>
                      <a:pt x="4237" y="29231"/>
                      <a:pt x="3997" y="30190"/>
                      <a:pt x="3837" y="31149"/>
                    </a:cubicBezTo>
                    <a:cubicBezTo>
                      <a:pt x="2239" y="29031"/>
                      <a:pt x="1479" y="26353"/>
                      <a:pt x="1039" y="23795"/>
                    </a:cubicBezTo>
                    <a:cubicBezTo>
                      <a:pt x="480" y="20837"/>
                      <a:pt x="480" y="17840"/>
                      <a:pt x="1039" y="14882"/>
                    </a:cubicBezTo>
                    <a:cubicBezTo>
                      <a:pt x="1799" y="11085"/>
                      <a:pt x="3917" y="6689"/>
                      <a:pt x="7234" y="4211"/>
                    </a:cubicBezTo>
                    <a:cubicBezTo>
                      <a:pt x="7281" y="4327"/>
                      <a:pt x="7395" y="4390"/>
                      <a:pt x="7514" y="4390"/>
                    </a:cubicBezTo>
                    <a:cubicBezTo>
                      <a:pt x="7600" y="4390"/>
                      <a:pt x="7687" y="4358"/>
                      <a:pt x="7754" y="4291"/>
                    </a:cubicBezTo>
                    <a:cubicBezTo>
                      <a:pt x="8194" y="3811"/>
                      <a:pt x="8753" y="3412"/>
                      <a:pt x="9353" y="3092"/>
                    </a:cubicBezTo>
                    <a:close/>
                    <a:moveTo>
                      <a:pt x="18523" y="1"/>
                    </a:moveTo>
                    <a:cubicBezTo>
                      <a:pt x="16643" y="1"/>
                      <a:pt x="14804" y="460"/>
                      <a:pt x="12990" y="1014"/>
                    </a:cubicBezTo>
                    <a:cubicBezTo>
                      <a:pt x="10991" y="1613"/>
                      <a:pt x="8793" y="2253"/>
                      <a:pt x="7354" y="3811"/>
                    </a:cubicBezTo>
                    <a:cubicBezTo>
                      <a:pt x="3757" y="6169"/>
                      <a:pt x="1519" y="10965"/>
                      <a:pt x="640" y="14762"/>
                    </a:cubicBezTo>
                    <a:cubicBezTo>
                      <a:pt x="40" y="17640"/>
                      <a:pt x="0" y="20638"/>
                      <a:pt x="520" y="23555"/>
                    </a:cubicBezTo>
                    <a:cubicBezTo>
                      <a:pt x="960" y="26473"/>
                      <a:pt x="1879" y="29590"/>
                      <a:pt x="3837" y="31908"/>
                    </a:cubicBezTo>
                    <a:cubicBezTo>
                      <a:pt x="3882" y="31953"/>
                      <a:pt x="3944" y="31976"/>
                      <a:pt x="4006" y="31976"/>
                    </a:cubicBezTo>
                    <a:cubicBezTo>
                      <a:pt x="4109" y="31976"/>
                      <a:pt x="4212" y="31913"/>
                      <a:pt x="4237" y="31789"/>
                    </a:cubicBezTo>
                    <a:cubicBezTo>
                      <a:pt x="4557" y="30590"/>
                      <a:pt x="4756" y="29351"/>
                      <a:pt x="5276" y="28191"/>
                    </a:cubicBezTo>
                    <a:cubicBezTo>
                      <a:pt x="5756" y="27392"/>
                      <a:pt x="6275" y="26593"/>
                      <a:pt x="6835" y="25873"/>
                    </a:cubicBezTo>
                    <a:cubicBezTo>
                      <a:pt x="7194" y="28791"/>
                      <a:pt x="8673" y="31189"/>
                      <a:pt x="10552" y="33547"/>
                    </a:cubicBezTo>
                    <a:cubicBezTo>
                      <a:pt x="13030" y="36745"/>
                      <a:pt x="15907" y="40462"/>
                      <a:pt x="14389" y="44738"/>
                    </a:cubicBezTo>
                    <a:cubicBezTo>
                      <a:pt x="14352" y="44957"/>
                      <a:pt x="14516" y="45143"/>
                      <a:pt x="14727" y="45143"/>
                    </a:cubicBezTo>
                    <a:cubicBezTo>
                      <a:pt x="14747" y="45143"/>
                      <a:pt x="14768" y="45141"/>
                      <a:pt x="14788" y="45138"/>
                    </a:cubicBezTo>
                    <a:cubicBezTo>
                      <a:pt x="18825" y="43859"/>
                      <a:pt x="21942" y="40741"/>
                      <a:pt x="24460" y="37504"/>
                    </a:cubicBezTo>
                    <a:cubicBezTo>
                      <a:pt x="27178" y="33907"/>
                      <a:pt x="28897" y="29950"/>
                      <a:pt x="28537" y="25514"/>
                    </a:cubicBezTo>
                    <a:lnTo>
                      <a:pt x="28537" y="25514"/>
                    </a:lnTo>
                    <a:cubicBezTo>
                      <a:pt x="29336" y="26593"/>
                      <a:pt x="29416" y="27992"/>
                      <a:pt x="29656" y="29390"/>
                    </a:cubicBezTo>
                    <a:cubicBezTo>
                      <a:pt x="29656" y="29515"/>
                      <a:pt x="29781" y="29578"/>
                      <a:pt x="29914" y="29578"/>
                    </a:cubicBezTo>
                    <a:cubicBezTo>
                      <a:pt x="29993" y="29578"/>
                      <a:pt x="30076" y="29555"/>
                      <a:pt x="30136" y="29510"/>
                    </a:cubicBezTo>
                    <a:cubicBezTo>
                      <a:pt x="33013" y="27032"/>
                      <a:pt x="33573" y="22796"/>
                      <a:pt x="33493" y="19239"/>
                    </a:cubicBezTo>
                    <a:cubicBezTo>
                      <a:pt x="33373" y="15282"/>
                      <a:pt x="32254" y="11405"/>
                      <a:pt x="30256" y="8008"/>
                    </a:cubicBezTo>
                    <a:cubicBezTo>
                      <a:pt x="28137" y="4091"/>
                      <a:pt x="24860" y="814"/>
                      <a:pt x="20224" y="134"/>
                    </a:cubicBezTo>
                    <a:cubicBezTo>
                      <a:pt x="19653" y="42"/>
                      <a:pt x="19086" y="1"/>
                      <a:pt x="185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48"/>
              <p:cNvSpPr/>
              <p:nvPr/>
            </p:nvSpPr>
            <p:spPr>
              <a:xfrm>
                <a:off x="2124581" y="2854480"/>
                <a:ext cx="1015926" cy="742049"/>
              </a:xfrm>
              <a:custGeom>
                <a:avLst/>
                <a:gdLst/>
                <a:ahLst/>
                <a:cxnLst/>
                <a:rect l="l" t="t" r="r" b="b"/>
                <a:pathLst>
                  <a:path w="58353" h="4262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00" y="13309"/>
                      <a:pt x="2038" y="26539"/>
                      <a:pt x="4277" y="39688"/>
                    </a:cubicBezTo>
                    <a:cubicBezTo>
                      <a:pt x="5156" y="39848"/>
                      <a:pt x="6075" y="40327"/>
                      <a:pt x="6915" y="40527"/>
                    </a:cubicBezTo>
                    <a:cubicBezTo>
                      <a:pt x="9193" y="41127"/>
                      <a:pt x="11511" y="41526"/>
                      <a:pt x="13869" y="41726"/>
                    </a:cubicBezTo>
                    <a:cubicBezTo>
                      <a:pt x="17786" y="42086"/>
                      <a:pt x="21742" y="42046"/>
                      <a:pt x="25619" y="42446"/>
                    </a:cubicBezTo>
                    <a:cubicBezTo>
                      <a:pt x="25699" y="42446"/>
                      <a:pt x="25739" y="42486"/>
                      <a:pt x="25779" y="42526"/>
                    </a:cubicBezTo>
                    <a:cubicBezTo>
                      <a:pt x="26979" y="42584"/>
                      <a:pt x="28200" y="42621"/>
                      <a:pt x="29427" y="42621"/>
                    </a:cubicBezTo>
                    <a:cubicBezTo>
                      <a:pt x="29876" y="42621"/>
                      <a:pt x="30325" y="42616"/>
                      <a:pt x="30775" y="42606"/>
                    </a:cubicBezTo>
                    <a:cubicBezTo>
                      <a:pt x="32334" y="42566"/>
                      <a:pt x="33893" y="42446"/>
                      <a:pt x="35451" y="42366"/>
                    </a:cubicBezTo>
                    <a:cubicBezTo>
                      <a:pt x="38769" y="42046"/>
                      <a:pt x="42086" y="42046"/>
                      <a:pt x="45403" y="41726"/>
                    </a:cubicBezTo>
                    <a:cubicBezTo>
                      <a:pt x="47601" y="41526"/>
                      <a:pt x="49800" y="41127"/>
                      <a:pt x="51918" y="40527"/>
                    </a:cubicBezTo>
                    <a:cubicBezTo>
                      <a:pt x="52677" y="40327"/>
                      <a:pt x="53517" y="39848"/>
                      <a:pt x="54356" y="39688"/>
                    </a:cubicBezTo>
                    <a:cubicBezTo>
                      <a:pt x="56434" y="26579"/>
                      <a:pt x="57753" y="13349"/>
                      <a:pt x="58353" y="80"/>
                    </a:cubicBezTo>
                    <a:lnTo>
                      <a:pt x="58353" y="80"/>
                    </a:lnTo>
                    <a:cubicBezTo>
                      <a:pt x="50759" y="2518"/>
                      <a:pt x="42885" y="3877"/>
                      <a:pt x="34932" y="4197"/>
                    </a:cubicBezTo>
                    <a:cubicBezTo>
                      <a:pt x="32807" y="4298"/>
                      <a:pt x="30683" y="4349"/>
                      <a:pt x="28560" y="4349"/>
                    </a:cubicBezTo>
                    <a:cubicBezTo>
                      <a:pt x="23135" y="4349"/>
                      <a:pt x="17722" y="4018"/>
                      <a:pt x="12350" y="3357"/>
                    </a:cubicBezTo>
                    <a:cubicBezTo>
                      <a:pt x="8034" y="2798"/>
                      <a:pt x="3797" y="1879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48"/>
              <p:cNvSpPr/>
              <p:nvPr/>
            </p:nvSpPr>
            <p:spPr>
              <a:xfrm>
                <a:off x="2264435" y="3582322"/>
                <a:ext cx="745949" cy="91176"/>
              </a:xfrm>
              <a:custGeom>
                <a:avLst/>
                <a:gdLst/>
                <a:ahLst/>
                <a:cxnLst/>
                <a:rect l="l" t="t" r="r" b="b"/>
                <a:pathLst>
                  <a:path w="42846" h="5237" extrusionOk="0">
                    <a:moveTo>
                      <a:pt x="42846" y="0"/>
                    </a:moveTo>
                    <a:lnTo>
                      <a:pt x="42846" y="0"/>
                    </a:lnTo>
                    <a:cubicBezTo>
                      <a:pt x="41607" y="280"/>
                      <a:pt x="40448" y="440"/>
                      <a:pt x="40048" y="520"/>
                    </a:cubicBezTo>
                    <a:cubicBezTo>
                      <a:pt x="37281" y="955"/>
                      <a:pt x="34491" y="1173"/>
                      <a:pt x="31713" y="1173"/>
                    </a:cubicBezTo>
                    <a:cubicBezTo>
                      <a:pt x="30920" y="1173"/>
                      <a:pt x="30127" y="1155"/>
                      <a:pt x="29337" y="1119"/>
                    </a:cubicBezTo>
                    <a:cubicBezTo>
                      <a:pt x="26819" y="1339"/>
                      <a:pt x="24301" y="1449"/>
                      <a:pt x="21783" y="1449"/>
                    </a:cubicBezTo>
                    <a:cubicBezTo>
                      <a:pt x="19265" y="1449"/>
                      <a:pt x="16747" y="1339"/>
                      <a:pt x="14229" y="1119"/>
                    </a:cubicBezTo>
                    <a:cubicBezTo>
                      <a:pt x="13394" y="1155"/>
                      <a:pt x="12559" y="1173"/>
                      <a:pt x="11725" y="1173"/>
                    </a:cubicBezTo>
                    <a:cubicBezTo>
                      <a:pt x="8804" y="1173"/>
                      <a:pt x="5889" y="955"/>
                      <a:pt x="2998" y="520"/>
                    </a:cubicBezTo>
                    <a:cubicBezTo>
                      <a:pt x="2519" y="440"/>
                      <a:pt x="1280" y="280"/>
                      <a:pt x="1" y="40"/>
                    </a:cubicBezTo>
                    <a:lnTo>
                      <a:pt x="1" y="40"/>
                    </a:lnTo>
                    <a:cubicBezTo>
                      <a:pt x="121" y="400"/>
                      <a:pt x="200" y="760"/>
                      <a:pt x="280" y="1119"/>
                    </a:cubicBezTo>
                    <a:cubicBezTo>
                      <a:pt x="440" y="1599"/>
                      <a:pt x="520" y="2119"/>
                      <a:pt x="560" y="2678"/>
                    </a:cubicBezTo>
                    <a:cubicBezTo>
                      <a:pt x="6315" y="5236"/>
                      <a:pt x="12670" y="4637"/>
                      <a:pt x="18825" y="5076"/>
                    </a:cubicBezTo>
                    <a:cubicBezTo>
                      <a:pt x="19491" y="5076"/>
                      <a:pt x="20140" y="5094"/>
                      <a:pt x="20794" y="5094"/>
                    </a:cubicBezTo>
                    <a:cubicBezTo>
                      <a:pt x="21121" y="5094"/>
                      <a:pt x="21450" y="5089"/>
                      <a:pt x="21783" y="5076"/>
                    </a:cubicBezTo>
                    <a:cubicBezTo>
                      <a:pt x="22322" y="5016"/>
                      <a:pt x="22862" y="4986"/>
                      <a:pt x="23407" y="4986"/>
                    </a:cubicBezTo>
                    <a:cubicBezTo>
                      <a:pt x="23951" y="4986"/>
                      <a:pt x="24501" y="5016"/>
                      <a:pt x="25060" y="5076"/>
                    </a:cubicBezTo>
                    <a:cubicBezTo>
                      <a:pt x="30855" y="4597"/>
                      <a:pt x="36891" y="5236"/>
                      <a:pt x="42326" y="2638"/>
                    </a:cubicBezTo>
                    <a:cubicBezTo>
                      <a:pt x="42326" y="2119"/>
                      <a:pt x="42446" y="1599"/>
                      <a:pt x="42566" y="1079"/>
                    </a:cubicBezTo>
                    <a:cubicBezTo>
                      <a:pt x="42646" y="720"/>
                      <a:pt x="42726" y="360"/>
                      <a:pt x="428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48"/>
              <p:cNvSpPr/>
              <p:nvPr/>
            </p:nvSpPr>
            <p:spPr>
              <a:xfrm>
                <a:off x="2058475" y="755304"/>
                <a:ext cx="1142566" cy="2935831"/>
              </a:xfrm>
              <a:custGeom>
                <a:avLst/>
                <a:gdLst/>
                <a:ahLst/>
                <a:cxnLst/>
                <a:rect l="l" t="t" r="r" b="b"/>
                <a:pathLst>
                  <a:path w="65627" h="168629" extrusionOk="0">
                    <a:moveTo>
                      <a:pt x="34053" y="2909"/>
                    </a:moveTo>
                    <a:cubicBezTo>
                      <a:pt x="42566" y="10902"/>
                      <a:pt x="47322" y="23012"/>
                      <a:pt x="50919" y="34483"/>
                    </a:cubicBezTo>
                    <a:cubicBezTo>
                      <a:pt x="55155" y="47872"/>
                      <a:pt x="58273" y="61581"/>
                      <a:pt x="60151" y="75530"/>
                    </a:cubicBezTo>
                    <a:cubicBezTo>
                      <a:pt x="63948" y="103747"/>
                      <a:pt x="62469" y="132204"/>
                      <a:pt x="58113" y="160261"/>
                    </a:cubicBezTo>
                    <a:cubicBezTo>
                      <a:pt x="57314" y="160421"/>
                      <a:pt x="56434" y="160900"/>
                      <a:pt x="55675" y="161100"/>
                    </a:cubicBezTo>
                    <a:cubicBezTo>
                      <a:pt x="53557" y="161700"/>
                      <a:pt x="51358" y="162099"/>
                      <a:pt x="49160" y="162299"/>
                    </a:cubicBezTo>
                    <a:cubicBezTo>
                      <a:pt x="45843" y="162619"/>
                      <a:pt x="42526" y="162619"/>
                      <a:pt x="39208" y="162939"/>
                    </a:cubicBezTo>
                    <a:cubicBezTo>
                      <a:pt x="37650" y="163019"/>
                      <a:pt x="36091" y="163139"/>
                      <a:pt x="34532" y="163179"/>
                    </a:cubicBezTo>
                    <a:cubicBezTo>
                      <a:pt x="34093" y="163189"/>
                      <a:pt x="33651" y="163194"/>
                      <a:pt x="33207" y="163194"/>
                    </a:cubicBezTo>
                    <a:cubicBezTo>
                      <a:pt x="31994" y="163194"/>
                      <a:pt x="30765" y="163157"/>
                      <a:pt x="29536" y="163099"/>
                    </a:cubicBezTo>
                    <a:cubicBezTo>
                      <a:pt x="29496" y="163059"/>
                      <a:pt x="29456" y="163019"/>
                      <a:pt x="29376" y="163019"/>
                    </a:cubicBezTo>
                    <a:cubicBezTo>
                      <a:pt x="25499" y="162619"/>
                      <a:pt x="21543" y="162659"/>
                      <a:pt x="17626" y="162299"/>
                    </a:cubicBezTo>
                    <a:cubicBezTo>
                      <a:pt x="15268" y="162099"/>
                      <a:pt x="12950" y="161700"/>
                      <a:pt x="10672" y="161100"/>
                    </a:cubicBezTo>
                    <a:cubicBezTo>
                      <a:pt x="9832" y="160900"/>
                      <a:pt x="8913" y="160421"/>
                      <a:pt x="8034" y="160261"/>
                    </a:cubicBezTo>
                    <a:cubicBezTo>
                      <a:pt x="3358" y="132204"/>
                      <a:pt x="1799" y="103747"/>
                      <a:pt x="5796" y="75530"/>
                    </a:cubicBezTo>
                    <a:cubicBezTo>
                      <a:pt x="7794" y="61541"/>
                      <a:pt x="11271" y="47832"/>
                      <a:pt x="15747" y="34483"/>
                    </a:cubicBezTo>
                    <a:cubicBezTo>
                      <a:pt x="19624" y="23052"/>
                      <a:pt x="24860" y="10942"/>
                      <a:pt x="33853" y="2949"/>
                    </a:cubicBezTo>
                    <a:cubicBezTo>
                      <a:pt x="33853" y="3009"/>
                      <a:pt x="33893" y="3039"/>
                      <a:pt x="33938" y="3039"/>
                    </a:cubicBezTo>
                    <a:cubicBezTo>
                      <a:pt x="33983" y="3039"/>
                      <a:pt x="34033" y="3009"/>
                      <a:pt x="34053" y="2949"/>
                    </a:cubicBezTo>
                    <a:lnTo>
                      <a:pt x="34053" y="2909"/>
                    </a:lnTo>
                    <a:close/>
                    <a:moveTo>
                      <a:pt x="11791" y="162419"/>
                    </a:moveTo>
                    <a:cubicBezTo>
                      <a:pt x="13110" y="162699"/>
                      <a:pt x="14349" y="162859"/>
                      <a:pt x="14788" y="162899"/>
                    </a:cubicBezTo>
                    <a:cubicBezTo>
                      <a:pt x="17816" y="163355"/>
                      <a:pt x="20871" y="163572"/>
                      <a:pt x="23930" y="163572"/>
                    </a:cubicBezTo>
                    <a:cubicBezTo>
                      <a:pt x="24626" y="163572"/>
                      <a:pt x="25323" y="163561"/>
                      <a:pt x="26019" y="163538"/>
                    </a:cubicBezTo>
                    <a:cubicBezTo>
                      <a:pt x="28537" y="163738"/>
                      <a:pt x="31065" y="163838"/>
                      <a:pt x="33588" y="163838"/>
                    </a:cubicBezTo>
                    <a:cubicBezTo>
                      <a:pt x="36111" y="163838"/>
                      <a:pt x="38629" y="163738"/>
                      <a:pt x="41127" y="163538"/>
                    </a:cubicBezTo>
                    <a:cubicBezTo>
                      <a:pt x="41801" y="163561"/>
                      <a:pt x="42474" y="163572"/>
                      <a:pt x="43146" y="163572"/>
                    </a:cubicBezTo>
                    <a:cubicBezTo>
                      <a:pt x="46056" y="163572"/>
                      <a:pt x="48940" y="163361"/>
                      <a:pt x="51798" y="162939"/>
                    </a:cubicBezTo>
                    <a:cubicBezTo>
                      <a:pt x="52238" y="162819"/>
                      <a:pt x="53397" y="162659"/>
                      <a:pt x="54636" y="162419"/>
                    </a:cubicBezTo>
                    <a:lnTo>
                      <a:pt x="54636" y="162419"/>
                    </a:lnTo>
                    <a:cubicBezTo>
                      <a:pt x="54516" y="162779"/>
                      <a:pt x="54436" y="163139"/>
                      <a:pt x="54396" y="163498"/>
                    </a:cubicBezTo>
                    <a:cubicBezTo>
                      <a:pt x="54236" y="163978"/>
                      <a:pt x="54156" y="164498"/>
                      <a:pt x="54116" y="165017"/>
                    </a:cubicBezTo>
                    <a:cubicBezTo>
                      <a:pt x="48681" y="167615"/>
                      <a:pt x="42646" y="166976"/>
                      <a:pt x="36850" y="167455"/>
                    </a:cubicBezTo>
                    <a:cubicBezTo>
                      <a:pt x="36311" y="167395"/>
                      <a:pt x="35761" y="167365"/>
                      <a:pt x="35212" y="167365"/>
                    </a:cubicBezTo>
                    <a:cubicBezTo>
                      <a:pt x="34662" y="167365"/>
                      <a:pt x="34112" y="167395"/>
                      <a:pt x="33573" y="167455"/>
                    </a:cubicBezTo>
                    <a:cubicBezTo>
                      <a:pt x="33240" y="167468"/>
                      <a:pt x="32911" y="167473"/>
                      <a:pt x="32586" y="167473"/>
                    </a:cubicBezTo>
                    <a:cubicBezTo>
                      <a:pt x="31934" y="167473"/>
                      <a:pt x="31295" y="167455"/>
                      <a:pt x="30655" y="167455"/>
                    </a:cubicBezTo>
                    <a:cubicBezTo>
                      <a:pt x="24500" y="167016"/>
                      <a:pt x="18145" y="167615"/>
                      <a:pt x="12350" y="165057"/>
                    </a:cubicBezTo>
                    <a:cubicBezTo>
                      <a:pt x="12350" y="164538"/>
                      <a:pt x="12230" y="164018"/>
                      <a:pt x="12070" y="163498"/>
                    </a:cubicBezTo>
                    <a:cubicBezTo>
                      <a:pt x="11990" y="163139"/>
                      <a:pt x="11911" y="162779"/>
                      <a:pt x="11791" y="162419"/>
                    </a:cubicBezTo>
                    <a:close/>
                    <a:moveTo>
                      <a:pt x="33973" y="1"/>
                    </a:moveTo>
                    <a:cubicBezTo>
                      <a:pt x="33943" y="1"/>
                      <a:pt x="33913" y="11"/>
                      <a:pt x="33893" y="31"/>
                    </a:cubicBezTo>
                    <a:cubicBezTo>
                      <a:pt x="33813" y="471"/>
                      <a:pt x="33733" y="950"/>
                      <a:pt x="33733" y="1390"/>
                    </a:cubicBezTo>
                    <a:cubicBezTo>
                      <a:pt x="33693" y="1750"/>
                      <a:pt x="33693" y="2109"/>
                      <a:pt x="33733" y="2469"/>
                    </a:cubicBezTo>
                    <a:cubicBezTo>
                      <a:pt x="33733" y="2509"/>
                      <a:pt x="33733" y="2509"/>
                      <a:pt x="33733" y="2549"/>
                    </a:cubicBezTo>
                    <a:lnTo>
                      <a:pt x="33733" y="2589"/>
                    </a:lnTo>
                    <a:cubicBezTo>
                      <a:pt x="24420" y="10023"/>
                      <a:pt x="19185" y="21134"/>
                      <a:pt x="15068" y="32325"/>
                    </a:cubicBezTo>
                    <a:cubicBezTo>
                      <a:pt x="10232" y="45594"/>
                      <a:pt x="6715" y="59263"/>
                      <a:pt x="4517" y="73212"/>
                    </a:cubicBezTo>
                    <a:cubicBezTo>
                      <a:pt x="0" y="102308"/>
                      <a:pt x="880" y="132004"/>
                      <a:pt x="7154" y="160821"/>
                    </a:cubicBezTo>
                    <a:lnTo>
                      <a:pt x="7634" y="160900"/>
                    </a:lnTo>
                    <a:cubicBezTo>
                      <a:pt x="8274" y="161500"/>
                      <a:pt x="9712" y="161940"/>
                      <a:pt x="11151" y="162259"/>
                    </a:cubicBezTo>
                    <a:cubicBezTo>
                      <a:pt x="11151" y="162739"/>
                      <a:pt x="11231" y="163219"/>
                      <a:pt x="11351" y="163658"/>
                    </a:cubicBezTo>
                    <a:cubicBezTo>
                      <a:pt x="11431" y="164298"/>
                      <a:pt x="11471" y="164977"/>
                      <a:pt x="11951" y="165457"/>
                    </a:cubicBezTo>
                    <a:cubicBezTo>
                      <a:pt x="11951" y="165497"/>
                      <a:pt x="12030" y="165497"/>
                      <a:pt x="12070" y="165537"/>
                    </a:cubicBezTo>
                    <a:cubicBezTo>
                      <a:pt x="12390" y="165856"/>
                      <a:pt x="12830" y="166136"/>
                      <a:pt x="13269" y="166256"/>
                    </a:cubicBezTo>
                    <a:cubicBezTo>
                      <a:pt x="15268" y="167455"/>
                      <a:pt x="18106" y="167615"/>
                      <a:pt x="20304" y="167895"/>
                    </a:cubicBezTo>
                    <a:cubicBezTo>
                      <a:pt x="22422" y="168135"/>
                      <a:pt x="24620" y="168294"/>
                      <a:pt x="26818" y="168334"/>
                    </a:cubicBezTo>
                    <a:cubicBezTo>
                      <a:pt x="28457" y="168494"/>
                      <a:pt x="30136" y="168534"/>
                      <a:pt x="31734" y="168574"/>
                    </a:cubicBezTo>
                    <a:cubicBezTo>
                      <a:pt x="32646" y="168610"/>
                      <a:pt x="33557" y="168628"/>
                      <a:pt x="34468" y="168628"/>
                    </a:cubicBezTo>
                    <a:cubicBezTo>
                      <a:pt x="36594" y="168628"/>
                      <a:pt x="38721" y="168530"/>
                      <a:pt x="40847" y="168334"/>
                    </a:cubicBezTo>
                    <a:cubicBezTo>
                      <a:pt x="42805" y="168294"/>
                      <a:pt x="44764" y="168135"/>
                      <a:pt x="46682" y="167895"/>
                    </a:cubicBezTo>
                    <a:cubicBezTo>
                      <a:pt x="48761" y="167615"/>
                      <a:pt x="51358" y="167455"/>
                      <a:pt x="53237" y="166256"/>
                    </a:cubicBezTo>
                    <a:cubicBezTo>
                      <a:pt x="53677" y="166096"/>
                      <a:pt x="54076" y="165856"/>
                      <a:pt x="54356" y="165537"/>
                    </a:cubicBezTo>
                    <a:cubicBezTo>
                      <a:pt x="54436" y="165497"/>
                      <a:pt x="54476" y="165497"/>
                      <a:pt x="54516" y="165457"/>
                    </a:cubicBezTo>
                    <a:cubicBezTo>
                      <a:pt x="54916" y="164977"/>
                      <a:pt x="54956" y="164298"/>
                      <a:pt x="55035" y="163658"/>
                    </a:cubicBezTo>
                    <a:cubicBezTo>
                      <a:pt x="55155" y="163219"/>
                      <a:pt x="55235" y="162739"/>
                      <a:pt x="55235" y="162259"/>
                    </a:cubicBezTo>
                    <a:cubicBezTo>
                      <a:pt x="56554" y="161940"/>
                      <a:pt x="57913" y="161460"/>
                      <a:pt x="58513" y="160900"/>
                    </a:cubicBezTo>
                    <a:lnTo>
                      <a:pt x="58952" y="160781"/>
                    </a:lnTo>
                    <a:cubicBezTo>
                      <a:pt x="64787" y="131964"/>
                      <a:pt x="65627" y="102348"/>
                      <a:pt x="61430" y="73212"/>
                    </a:cubicBezTo>
                    <a:cubicBezTo>
                      <a:pt x="59392" y="59303"/>
                      <a:pt x="56075" y="45634"/>
                      <a:pt x="51558" y="32325"/>
                    </a:cubicBezTo>
                    <a:cubicBezTo>
                      <a:pt x="47761" y="21134"/>
                      <a:pt x="42885" y="10063"/>
                      <a:pt x="34212" y="2589"/>
                    </a:cubicBezTo>
                    <a:cubicBezTo>
                      <a:pt x="34292" y="2509"/>
                      <a:pt x="34252" y="2429"/>
                      <a:pt x="34172" y="2349"/>
                    </a:cubicBezTo>
                    <a:cubicBezTo>
                      <a:pt x="34292" y="1590"/>
                      <a:pt x="34252" y="790"/>
                      <a:pt x="34053" y="31"/>
                    </a:cubicBezTo>
                    <a:cubicBezTo>
                      <a:pt x="34033" y="11"/>
                      <a:pt x="34003" y="1"/>
                      <a:pt x="339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48"/>
              <p:cNvSpPr/>
              <p:nvPr/>
            </p:nvSpPr>
            <p:spPr>
              <a:xfrm>
                <a:off x="2362558" y="1208817"/>
                <a:ext cx="555292" cy="88321"/>
              </a:xfrm>
              <a:custGeom>
                <a:avLst/>
                <a:gdLst/>
                <a:ahLst/>
                <a:cxnLst/>
                <a:rect l="l" t="t" r="r" b="b"/>
                <a:pathLst>
                  <a:path w="31895" h="5073" extrusionOk="0">
                    <a:moveTo>
                      <a:pt x="31614" y="1"/>
                    </a:moveTo>
                    <a:cubicBezTo>
                      <a:pt x="31374" y="121"/>
                      <a:pt x="31175" y="241"/>
                      <a:pt x="30935" y="361"/>
                    </a:cubicBezTo>
                    <a:cubicBezTo>
                      <a:pt x="25774" y="2941"/>
                      <a:pt x="20088" y="4297"/>
                      <a:pt x="14336" y="4297"/>
                    </a:cubicBezTo>
                    <a:cubicBezTo>
                      <a:pt x="13941" y="4297"/>
                      <a:pt x="13545" y="4290"/>
                      <a:pt x="13149" y="4277"/>
                    </a:cubicBezTo>
                    <a:cubicBezTo>
                      <a:pt x="9672" y="4078"/>
                      <a:pt x="6275" y="3398"/>
                      <a:pt x="2998" y="2239"/>
                    </a:cubicBezTo>
                    <a:cubicBezTo>
                      <a:pt x="2158" y="1959"/>
                      <a:pt x="1199" y="1600"/>
                      <a:pt x="240" y="1160"/>
                    </a:cubicBezTo>
                    <a:cubicBezTo>
                      <a:pt x="160" y="1440"/>
                      <a:pt x="80" y="1679"/>
                      <a:pt x="0" y="1919"/>
                    </a:cubicBezTo>
                    <a:cubicBezTo>
                      <a:pt x="3717" y="3638"/>
                      <a:pt x="8313" y="4517"/>
                      <a:pt x="10831" y="4837"/>
                    </a:cubicBezTo>
                    <a:cubicBezTo>
                      <a:pt x="12128" y="4995"/>
                      <a:pt x="13430" y="5072"/>
                      <a:pt x="14732" y="5072"/>
                    </a:cubicBezTo>
                    <a:cubicBezTo>
                      <a:pt x="20650" y="5072"/>
                      <a:pt x="26554" y="3487"/>
                      <a:pt x="31894" y="800"/>
                    </a:cubicBezTo>
                    <a:cubicBezTo>
                      <a:pt x="31774" y="520"/>
                      <a:pt x="31694" y="241"/>
                      <a:pt x="316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48"/>
              <p:cNvSpPr/>
              <p:nvPr/>
            </p:nvSpPr>
            <p:spPr>
              <a:xfrm>
                <a:off x="2338201" y="1269369"/>
                <a:ext cx="600523" cy="100299"/>
              </a:xfrm>
              <a:custGeom>
                <a:avLst/>
                <a:gdLst/>
                <a:ahLst/>
                <a:cxnLst/>
                <a:rect l="l" t="t" r="r" b="b"/>
                <a:pathLst>
                  <a:path w="34493" h="5761" extrusionOk="0">
                    <a:moveTo>
                      <a:pt x="34212" y="0"/>
                    </a:moveTo>
                    <a:cubicBezTo>
                      <a:pt x="33613" y="360"/>
                      <a:pt x="32973" y="719"/>
                      <a:pt x="32334" y="1039"/>
                    </a:cubicBezTo>
                    <a:cubicBezTo>
                      <a:pt x="27173" y="3620"/>
                      <a:pt x="21487" y="4975"/>
                      <a:pt x="15735" y="4975"/>
                    </a:cubicBezTo>
                    <a:cubicBezTo>
                      <a:pt x="15340" y="4975"/>
                      <a:pt x="14944" y="4969"/>
                      <a:pt x="14548" y="4956"/>
                    </a:cubicBezTo>
                    <a:cubicBezTo>
                      <a:pt x="11071" y="4796"/>
                      <a:pt x="7674" y="4077"/>
                      <a:pt x="4397" y="2918"/>
                    </a:cubicBezTo>
                    <a:cubicBezTo>
                      <a:pt x="2998" y="2438"/>
                      <a:pt x="1599" y="1879"/>
                      <a:pt x="320" y="1199"/>
                    </a:cubicBezTo>
                    <a:cubicBezTo>
                      <a:pt x="200" y="1439"/>
                      <a:pt x="120" y="1679"/>
                      <a:pt x="0" y="1918"/>
                    </a:cubicBezTo>
                    <a:cubicBezTo>
                      <a:pt x="3877" y="4077"/>
                      <a:pt x="9353" y="5156"/>
                      <a:pt x="12230" y="5516"/>
                    </a:cubicBezTo>
                    <a:cubicBezTo>
                      <a:pt x="13545" y="5681"/>
                      <a:pt x="14867" y="5761"/>
                      <a:pt x="16189" y="5761"/>
                    </a:cubicBezTo>
                    <a:cubicBezTo>
                      <a:pt x="22543" y="5761"/>
                      <a:pt x="28901" y="3916"/>
                      <a:pt x="34492" y="839"/>
                    </a:cubicBezTo>
                    <a:cubicBezTo>
                      <a:pt x="34412" y="560"/>
                      <a:pt x="34292" y="280"/>
                      <a:pt x="342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48"/>
              <p:cNvSpPr/>
              <p:nvPr/>
            </p:nvSpPr>
            <p:spPr>
              <a:xfrm>
                <a:off x="2324970" y="1583184"/>
                <a:ext cx="629755" cy="617219"/>
              </a:xfrm>
              <a:custGeom>
                <a:avLst/>
                <a:gdLst/>
                <a:ahLst/>
                <a:cxnLst/>
                <a:rect l="l" t="t" r="r" b="b"/>
                <a:pathLst>
                  <a:path w="36172" h="35452" extrusionOk="0">
                    <a:moveTo>
                      <a:pt x="18186" y="840"/>
                    </a:moveTo>
                    <a:cubicBezTo>
                      <a:pt x="27618" y="840"/>
                      <a:pt x="35292" y="8354"/>
                      <a:pt x="35292" y="17586"/>
                    </a:cubicBezTo>
                    <a:cubicBezTo>
                      <a:pt x="35292" y="26859"/>
                      <a:pt x="27618" y="34333"/>
                      <a:pt x="18186" y="34333"/>
                    </a:cubicBezTo>
                    <a:cubicBezTo>
                      <a:pt x="8754" y="34333"/>
                      <a:pt x="1120" y="26859"/>
                      <a:pt x="1120" y="17586"/>
                    </a:cubicBezTo>
                    <a:cubicBezTo>
                      <a:pt x="1120" y="8354"/>
                      <a:pt x="8754" y="840"/>
                      <a:pt x="18186" y="840"/>
                    </a:cubicBezTo>
                    <a:close/>
                    <a:moveTo>
                      <a:pt x="18066" y="0"/>
                    </a:moveTo>
                    <a:cubicBezTo>
                      <a:pt x="8114" y="0"/>
                      <a:pt x="1" y="7914"/>
                      <a:pt x="1" y="17706"/>
                    </a:cubicBezTo>
                    <a:cubicBezTo>
                      <a:pt x="1" y="27498"/>
                      <a:pt x="8114" y="35452"/>
                      <a:pt x="18066" y="35452"/>
                    </a:cubicBezTo>
                    <a:cubicBezTo>
                      <a:pt x="28058" y="35452"/>
                      <a:pt x="36171" y="27498"/>
                      <a:pt x="36171" y="17706"/>
                    </a:cubicBezTo>
                    <a:cubicBezTo>
                      <a:pt x="36171" y="7914"/>
                      <a:pt x="28058" y="0"/>
                      <a:pt x="180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48"/>
              <p:cNvSpPr/>
              <p:nvPr/>
            </p:nvSpPr>
            <p:spPr>
              <a:xfrm>
                <a:off x="2354201" y="1644537"/>
                <a:ext cx="567113" cy="491449"/>
              </a:xfrm>
              <a:custGeom>
                <a:avLst/>
                <a:gdLst/>
                <a:ahLst/>
                <a:cxnLst/>
                <a:rect l="l" t="t" r="r" b="b"/>
                <a:pathLst>
                  <a:path w="32574" h="28228" extrusionOk="0">
                    <a:moveTo>
                      <a:pt x="16246" y="890"/>
                    </a:moveTo>
                    <a:cubicBezTo>
                      <a:pt x="21633" y="890"/>
                      <a:pt x="26726" y="4097"/>
                      <a:pt x="28897" y="9386"/>
                    </a:cubicBezTo>
                    <a:cubicBezTo>
                      <a:pt x="31615" y="16260"/>
                      <a:pt x="28138" y="24054"/>
                      <a:pt x="21183" y="26652"/>
                    </a:cubicBezTo>
                    <a:cubicBezTo>
                      <a:pt x="19561" y="27276"/>
                      <a:pt x="17892" y="27573"/>
                      <a:pt x="16249" y="27573"/>
                    </a:cubicBezTo>
                    <a:cubicBezTo>
                      <a:pt x="10847" y="27573"/>
                      <a:pt x="5733" y="24369"/>
                      <a:pt x="3558" y="19098"/>
                    </a:cubicBezTo>
                    <a:cubicBezTo>
                      <a:pt x="840" y="12184"/>
                      <a:pt x="4317" y="4390"/>
                      <a:pt x="11271" y="1832"/>
                    </a:cubicBezTo>
                    <a:cubicBezTo>
                      <a:pt x="12907" y="1193"/>
                      <a:pt x="14590" y="890"/>
                      <a:pt x="16246" y="890"/>
                    </a:cubicBezTo>
                    <a:close/>
                    <a:moveTo>
                      <a:pt x="16299" y="0"/>
                    </a:moveTo>
                    <a:cubicBezTo>
                      <a:pt x="14545" y="0"/>
                      <a:pt x="12762" y="319"/>
                      <a:pt x="11031" y="993"/>
                    </a:cubicBezTo>
                    <a:cubicBezTo>
                      <a:pt x="3637" y="3711"/>
                      <a:pt x="0" y="11944"/>
                      <a:pt x="2878" y="19258"/>
                    </a:cubicBezTo>
                    <a:cubicBezTo>
                      <a:pt x="5084" y="24835"/>
                      <a:pt x="10510" y="28227"/>
                      <a:pt x="16272" y="28227"/>
                    </a:cubicBezTo>
                    <a:cubicBezTo>
                      <a:pt x="18025" y="28227"/>
                      <a:pt x="19809" y="27913"/>
                      <a:pt x="21543" y="27251"/>
                    </a:cubicBezTo>
                    <a:cubicBezTo>
                      <a:pt x="28897" y="24534"/>
                      <a:pt x="32574" y="16260"/>
                      <a:pt x="29696" y="8986"/>
                    </a:cubicBezTo>
                    <a:cubicBezTo>
                      <a:pt x="27462" y="3415"/>
                      <a:pt x="22038" y="0"/>
                      <a:pt x="162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48"/>
              <p:cNvSpPr/>
              <p:nvPr/>
            </p:nvSpPr>
            <p:spPr>
              <a:xfrm>
                <a:off x="2111349" y="2826641"/>
                <a:ext cx="1045157" cy="103555"/>
              </a:xfrm>
              <a:custGeom>
                <a:avLst/>
                <a:gdLst/>
                <a:ahLst/>
                <a:cxnLst/>
                <a:rect l="l" t="t" r="r" b="b"/>
                <a:pathLst>
                  <a:path w="60032" h="5948" extrusionOk="0">
                    <a:moveTo>
                      <a:pt x="59992" y="0"/>
                    </a:moveTo>
                    <a:cubicBezTo>
                      <a:pt x="52438" y="2638"/>
                      <a:pt x="44564" y="4197"/>
                      <a:pt x="36571" y="4717"/>
                    </a:cubicBezTo>
                    <a:cubicBezTo>
                      <a:pt x="34023" y="4852"/>
                      <a:pt x="31475" y="4919"/>
                      <a:pt x="28929" y="4919"/>
                    </a:cubicBezTo>
                    <a:cubicBezTo>
                      <a:pt x="24686" y="4919"/>
                      <a:pt x="20449" y="4732"/>
                      <a:pt x="16228" y="4357"/>
                    </a:cubicBezTo>
                    <a:cubicBezTo>
                      <a:pt x="10832" y="3917"/>
                      <a:pt x="4917" y="3078"/>
                      <a:pt x="1" y="600"/>
                    </a:cubicBezTo>
                    <a:lnTo>
                      <a:pt x="1" y="1239"/>
                    </a:lnTo>
                    <a:cubicBezTo>
                      <a:pt x="3998" y="3358"/>
                      <a:pt x="8474" y="4357"/>
                      <a:pt x="13110" y="4956"/>
                    </a:cubicBezTo>
                    <a:cubicBezTo>
                      <a:pt x="18482" y="5617"/>
                      <a:pt x="23895" y="5948"/>
                      <a:pt x="29305" y="5948"/>
                    </a:cubicBezTo>
                    <a:cubicBezTo>
                      <a:pt x="31422" y="5948"/>
                      <a:pt x="33538" y="5897"/>
                      <a:pt x="35652" y="5796"/>
                    </a:cubicBezTo>
                    <a:cubicBezTo>
                      <a:pt x="43925" y="5476"/>
                      <a:pt x="52118" y="3997"/>
                      <a:pt x="59992" y="1359"/>
                    </a:cubicBezTo>
                    <a:cubicBezTo>
                      <a:pt x="60032" y="1200"/>
                      <a:pt x="60032" y="1000"/>
                      <a:pt x="60032" y="840"/>
                    </a:cubicBezTo>
                    <a:cubicBezTo>
                      <a:pt x="60032" y="560"/>
                      <a:pt x="60032" y="280"/>
                      <a:pt x="599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48"/>
              <p:cNvSpPr/>
              <p:nvPr/>
            </p:nvSpPr>
            <p:spPr>
              <a:xfrm>
                <a:off x="3047258" y="2389650"/>
                <a:ext cx="873982" cy="1022211"/>
              </a:xfrm>
              <a:custGeom>
                <a:avLst/>
                <a:gdLst/>
                <a:ahLst/>
                <a:cxnLst/>
                <a:rect l="l" t="t" r="r" b="b"/>
                <a:pathLst>
                  <a:path w="50200" h="58714" extrusionOk="0">
                    <a:moveTo>
                      <a:pt x="44854" y="34529"/>
                    </a:moveTo>
                    <a:cubicBezTo>
                      <a:pt x="44881" y="34529"/>
                      <a:pt x="44908" y="34542"/>
                      <a:pt x="44923" y="34573"/>
                    </a:cubicBezTo>
                    <a:cubicBezTo>
                      <a:pt x="45163" y="34933"/>
                      <a:pt x="45323" y="35332"/>
                      <a:pt x="45443" y="35732"/>
                    </a:cubicBezTo>
                    <a:cubicBezTo>
                      <a:pt x="45523" y="36092"/>
                      <a:pt x="45643" y="36571"/>
                      <a:pt x="45363" y="36811"/>
                    </a:cubicBezTo>
                    <a:cubicBezTo>
                      <a:pt x="45323" y="36851"/>
                      <a:pt x="45263" y="36871"/>
                      <a:pt x="45208" y="36871"/>
                    </a:cubicBezTo>
                    <a:cubicBezTo>
                      <a:pt x="45153" y="36871"/>
                      <a:pt x="45103" y="36851"/>
                      <a:pt x="45083" y="36811"/>
                    </a:cubicBezTo>
                    <a:cubicBezTo>
                      <a:pt x="44843" y="36531"/>
                      <a:pt x="44963" y="36052"/>
                      <a:pt x="44883" y="35732"/>
                    </a:cubicBezTo>
                    <a:cubicBezTo>
                      <a:pt x="44843" y="35412"/>
                      <a:pt x="44764" y="35012"/>
                      <a:pt x="44764" y="34613"/>
                    </a:cubicBezTo>
                    <a:cubicBezTo>
                      <a:pt x="44764" y="34563"/>
                      <a:pt x="44809" y="34529"/>
                      <a:pt x="44854" y="34529"/>
                    </a:cubicBezTo>
                    <a:close/>
                    <a:moveTo>
                      <a:pt x="45396" y="38616"/>
                    </a:moveTo>
                    <a:cubicBezTo>
                      <a:pt x="45464" y="38616"/>
                      <a:pt x="45532" y="38652"/>
                      <a:pt x="45563" y="38729"/>
                    </a:cubicBezTo>
                    <a:cubicBezTo>
                      <a:pt x="46202" y="40808"/>
                      <a:pt x="46642" y="42966"/>
                      <a:pt x="46882" y="45124"/>
                    </a:cubicBezTo>
                    <a:cubicBezTo>
                      <a:pt x="47002" y="46203"/>
                      <a:pt x="47122" y="47282"/>
                      <a:pt x="47242" y="48402"/>
                    </a:cubicBezTo>
                    <a:cubicBezTo>
                      <a:pt x="47361" y="49601"/>
                      <a:pt x="47681" y="50840"/>
                      <a:pt x="47561" y="52039"/>
                    </a:cubicBezTo>
                    <a:cubicBezTo>
                      <a:pt x="47561" y="52117"/>
                      <a:pt x="47476" y="52196"/>
                      <a:pt x="47394" y="52196"/>
                    </a:cubicBezTo>
                    <a:cubicBezTo>
                      <a:pt x="47351" y="52196"/>
                      <a:pt x="47309" y="52174"/>
                      <a:pt x="47281" y="52119"/>
                    </a:cubicBezTo>
                    <a:cubicBezTo>
                      <a:pt x="46402" y="50320"/>
                      <a:pt x="46482" y="48002"/>
                      <a:pt x="46322" y="46043"/>
                    </a:cubicBezTo>
                    <a:cubicBezTo>
                      <a:pt x="46122" y="43605"/>
                      <a:pt x="45763" y="41207"/>
                      <a:pt x="45203" y="38849"/>
                    </a:cubicBezTo>
                    <a:cubicBezTo>
                      <a:pt x="45179" y="38703"/>
                      <a:pt x="45288" y="38616"/>
                      <a:pt x="45396" y="38616"/>
                    </a:cubicBezTo>
                    <a:close/>
                    <a:moveTo>
                      <a:pt x="36131" y="1"/>
                    </a:moveTo>
                    <a:lnTo>
                      <a:pt x="36131" y="1"/>
                    </a:lnTo>
                    <a:cubicBezTo>
                      <a:pt x="36450" y="4557"/>
                      <a:pt x="36211" y="9193"/>
                      <a:pt x="36211" y="13750"/>
                    </a:cubicBezTo>
                    <a:cubicBezTo>
                      <a:pt x="36211" y="18626"/>
                      <a:pt x="36570" y="24061"/>
                      <a:pt x="35331" y="28857"/>
                    </a:cubicBezTo>
                    <a:cubicBezTo>
                      <a:pt x="35491" y="29057"/>
                      <a:pt x="35611" y="29257"/>
                      <a:pt x="35691" y="29457"/>
                    </a:cubicBezTo>
                    <a:lnTo>
                      <a:pt x="35811" y="29257"/>
                    </a:lnTo>
                    <a:cubicBezTo>
                      <a:pt x="36171" y="28538"/>
                      <a:pt x="36610" y="27898"/>
                      <a:pt x="37050" y="27259"/>
                    </a:cubicBezTo>
                    <a:cubicBezTo>
                      <a:pt x="37089" y="27194"/>
                      <a:pt x="37149" y="27167"/>
                      <a:pt x="37208" y="27167"/>
                    </a:cubicBezTo>
                    <a:cubicBezTo>
                      <a:pt x="37331" y="27167"/>
                      <a:pt x="37451" y="27284"/>
                      <a:pt x="37370" y="27419"/>
                    </a:cubicBezTo>
                    <a:cubicBezTo>
                      <a:pt x="37090" y="28018"/>
                      <a:pt x="36810" y="28578"/>
                      <a:pt x="36530" y="29137"/>
                    </a:cubicBezTo>
                    <a:cubicBezTo>
                      <a:pt x="36250" y="29657"/>
                      <a:pt x="36211" y="30296"/>
                      <a:pt x="35811" y="30696"/>
                    </a:cubicBezTo>
                    <a:cubicBezTo>
                      <a:pt x="35780" y="30726"/>
                      <a:pt x="35744" y="30740"/>
                      <a:pt x="35708" y="30740"/>
                    </a:cubicBezTo>
                    <a:cubicBezTo>
                      <a:pt x="35651" y="30740"/>
                      <a:pt x="35596" y="30705"/>
                      <a:pt x="35571" y="30656"/>
                    </a:cubicBezTo>
                    <a:cubicBezTo>
                      <a:pt x="35531" y="30576"/>
                      <a:pt x="35491" y="30496"/>
                      <a:pt x="35491" y="30416"/>
                    </a:cubicBezTo>
                    <a:cubicBezTo>
                      <a:pt x="35251" y="30176"/>
                      <a:pt x="34932" y="29897"/>
                      <a:pt x="34652" y="29617"/>
                    </a:cubicBezTo>
                    <a:cubicBezTo>
                      <a:pt x="34412" y="29617"/>
                      <a:pt x="34052" y="29457"/>
                      <a:pt x="34052" y="29177"/>
                    </a:cubicBezTo>
                    <a:lnTo>
                      <a:pt x="34052" y="29137"/>
                    </a:lnTo>
                    <a:cubicBezTo>
                      <a:pt x="31974" y="27179"/>
                      <a:pt x="29816" y="25340"/>
                      <a:pt x="27498" y="23662"/>
                    </a:cubicBezTo>
                    <a:cubicBezTo>
                      <a:pt x="23861" y="20864"/>
                      <a:pt x="20144" y="18226"/>
                      <a:pt x="16347" y="15668"/>
                    </a:cubicBezTo>
                    <a:cubicBezTo>
                      <a:pt x="11391" y="12351"/>
                      <a:pt x="6355" y="9273"/>
                      <a:pt x="1239" y="6196"/>
                    </a:cubicBezTo>
                    <a:lnTo>
                      <a:pt x="1239" y="6196"/>
                    </a:lnTo>
                    <a:cubicBezTo>
                      <a:pt x="1439" y="12591"/>
                      <a:pt x="1079" y="19025"/>
                      <a:pt x="679" y="25420"/>
                    </a:cubicBezTo>
                    <a:cubicBezTo>
                      <a:pt x="480" y="28378"/>
                      <a:pt x="280" y="31375"/>
                      <a:pt x="0" y="34333"/>
                    </a:cubicBezTo>
                    <a:cubicBezTo>
                      <a:pt x="8513" y="37051"/>
                      <a:pt x="16826" y="40368"/>
                      <a:pt x="24900" y="44205"/>
                    </a:cubicBezTo>
                    <a:cubicBezTo>
                      <a:pt x="30415" y="46763"/>
                      <a:pt x="35731" y="49681"/>
                      <a:pt x="40887" y="52918"/>
                    </a:cubicBezTo>
                    <a:cubicBezTo>
                      <a:pt x="43924" y="54836"/>
                      <a:pt x="47202" y="56635"/>
                      <a:pt x="50199" y="58713"/>
                    </a:cubicBezTo>
                    <a:cubicBezTo>
                      <a:pt x="50199" y="56595"/>
                      <a:pt x="50159" y="54477"/>
                      <a:pt x="49999" y="52358"/>
                    </a:cubicBezTo>
                    <a:cubicBezTo>
                      <a:pt x="49560" y="46004"/>
                      <a:pt x="48401" y="39729"/>
                      <a:pt x="47122" y="33494"/>
                    </a:cubicBezTo>
                    <a:cubicBezTo>
                      <a:pt x="44684" y="22023"/>
                      <a:pt x="40647" y="10912"/>
                      <a:pt x="361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48"/>
              <p:cNvSpPr/>
              <p:nvPr/>
            </p:nvSpPr>
            <p:spPr>
              <a:xfrm>
                <a:off x="1361936" y="3019387"/>
                <a:ext cx="853804" cy="558774"/>
              </a:xfrm>
              <a:custGeom>
                <a:avLst/>
                <a:gdLst/>
                <a:ahLst/>
                <a:cxnLst/>
                <a:rect l="l" t="t" r="r" b="b"/>
                <a:pathLst>
                  <a:path w="49041" h="32095" extrusionOk="0">
                    <a:moveTo>
                      <a:pt x="48441" y="0"/>
                    </a:moveTo>
                    <a:cubicBezTo>
                      <a:pt x="40368" y="2758"/>
                      <a:pt x="32374" y="5756"/>
                      <a:pt x="24661" y="9513"/>
                    </a:cubicBezTo>
                    <a:cubicBezTo>
                      <a:pt x="19505" y="12031"/>
                      <a:pt x="14469" y="14828"/>
                      <a:pt x="9633" y="17906"/>
                    </a:cubicBezTo>
                    <a:cubicBezTo>
                      <a:pt x="6396" y="19944"/>
                      <a:pt x="3118" y="21943"/>
                      <a:pt x="1" y="24101"/>
                    </a:cubicBezTo>
                    <a:cubicBezTo>
                      <a:pt x="41" y="26739"/>
                      <a:pt x="201" y="29417"/>
                      <a:pt x="401" y="32094"/>
                    </a:cubicBezTo>
                    <a:cubicBezTo>
                      <a:pt x="7395" y="28298"/>
                      <a:pt x="13870" y="23621"/>
                      <a:pt x="20824" y="19784"/>
                    </a:cubicBezTo>
                    <a:cubicBezTo>
                      <a:pt x="24980" y="17466"/>
                      <a:pt x="29137" y="15308"/>
                      <a:pt x="33374" y="13230"/>
                    </a:cubicBezTo>
                    <a:cubicBezTo>
                      <a:pt x="36291" y="11791"/>
                      <a:pt x="39249" y="10072"/>
                      <a:pt x="42366" y="9033"/>
                    </a:cubicBezTo>
                    <a:cubicBezTo>
                      <a:pt x="42846" y="8713"/>
                      <a:pt x="43326" y="8474"/>
                      <a:pt x="43805" y="8234"/>
                    </a:cubicBezTo>
                    <a:cubicBezTo>
                      <a:pt x="44525" y="7754"/>
                      <a:pt x="45324" y="7355"/>
                      <a:pt x="46163" y="7035"/>
                    </a:cubicBezTo>
                    <a:cubicBezTo>
                      <a:pt x="47082" y="6715"/>
                      <a:pt x="48042" y="6395"/>
                      <a:pt x="49001" y="6116"/>
                    </a:cubicBezTo>
                    <a:lnTo>
                      <a:pt x="49041" y="6116"/>
                    </a:lnTo>
                    <a:cubicBezTo>
                      <a:pt x="48801" y="4077"/>
                      <a:pt x="48641" y="2039"/>
                      <a:pt x="484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48"/>
              <p:cNvSpPr/>
              <p:nvPr/>
            </p:nvSpPr>
            <p:spPr>
              <a:xfrm>
                <a:off x="3035420" y="3000602"/>
                <a:ext cx="885821" cy="559470"/>
              </a:xfrm>
              <a:custGeom>
                <a:avLst/>
                <a:gdLst/>
                <a:ahLst/>
                <a:cxnLst/>
                <a:rect l="l" t="t" r="r" b="b"/>
                <a:pathLst>
                  <a:path w="50880" h="32135" extrusionOk="0">
                    <a:moveTo>
                      <a:pt x="640" y="0"/>
                    </a:moveTo>
                    <a:cubicBezTo>
                      <a:pt x="440" y="2039"/>
                      <a:pt x="240" y="4117"/>
                      <a:pt x="1" y="6155"/>
                    </a:cubicBezTo>
                    <a:lnTo>
                      <a:pt x="80" y="6155"/>
                    </a:lnTo>
                    <a:cubicBezTo>
                      <a:pt x="1080" y="6395"/>
                      <a:pt x="2039" y="6715"/>
                      <a:pt x="2998" y="7075"/>
                    </a:cubicBezTo>
                    <a:cubicBezTo>
                      <a:pt x="3877" y="7354"/>
                      <a:pt x="4677" y="7754"/>
                      <a:pt x="5436" y="8274"/>
                    </a:cubicBezTo>
                    <a:cubicBezTo>
                      <a:pt x="5956" y="8474"/>
                      <a:pt x="6475" y="8753"/>
                      <a:pt x="6955" y="9033"/>
                    </a:cubicBezTo>
                    <a:cubicBezTo>
                      <a:pt x="10192" y="10072"/>
                      <a:pt x="13230" y="11791"/>
                      <a:pt x="16267" y="13230"/>
                    </a:cubicBezTo>
                    <a:cubicBezTo>
                      <a:pt x="20664" y="15348"/>
                      <a:pt x="24980" y="17546"/>
                      <a:pt x="29297" y="19824"/>
                    </a:cubicBezTo>
                    <a:cubicBezTo>
                      <a:pt x="36531" y="23661"/>
                      <a:pt x="43205" y="28337"/>
                      <a:pt x="50479" y="32134"/>
                    </a:cubicBezTo>
                    <a:cubicBezTo>
                      <a:pt x="50679" y="29456"/>
                      <a:pt x="50839" y="26779"/>
                      <a:pt x="50879" y="24141"/>
                    </a:cubicBezTo>
                    <a:cubicBezTo>
                      <a:pt x="47602" y="21983"/>
                      <a:pt x="44245" y="19984"/>
                      <a:pt x="40887" y="17946"/>
                    </a:cubicBezTo>
                    <a:cubicBezTo>
                      <a:pt x="35851" y="14868"/>
                      <a:pt x="30656" y="12071"/>
                      <a:pt x="25300" y="9553"/>
                    </a:cubicBezTo>
                    <a:cubicBezTo>
                      <a:pt x="17306" y="5796"/>
                      <a:pt x="8993" y="2798"/>
                      <a:pt x="6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48"/>
              <p:cNvSpPr/>
              <p:nvPr/>
            </p:nvSpPr>
            <p:spPr>
              <a:xfrm>
                <a:off x="1315329" y="2375600"/>
                <a:ext cx="917820" cy="1225594"/>
              </a:xfrm>
              <a:custGeom>
                <a:avLst/>
                <a:gdLst/>
                <a:ahLst/>
                <a:cxnLst/>
                <a:rect l="l" t="t" r="r" b="b"/>
                <a:pathLst>
                  <a:path w="52718" h="70396" extrusionOk="0">
                    <a:moveTo>
                      <a:pt x="16227" y="1847"/>
                    </a:moveTo>
                    <a:lnTo>
                      <a:pt x="16227" y="1847"/>
                    </a:lnTo>
                    <a:cubicBezTo>
                      <a:pt x="15947" y="6403"/>
                      <a:pt x="16147" y="11040"/>
                      <a:pt x="16147" y="15596"/>
                    </a:cubicBezTo>
                    <a:cubicBezTo>
                      <a:pt x="16147" y="20472"/>
                      <a:pt x="15827" y="25947"/>
                      <a:pt x="16986" y="30744"/>
                    </a:cubicBezTo>
                    <a:cubicBezTo>
                      <a:pt x="16866" y="30903"/>
                      <a:pt x="16746" y="31103"/>
                      <a:pt x="16666" y="31303"/>
                    </a:cubicBezTo>
                    <a:cubicBezTo>
                      <a:pt x="16626" y="31223"/>
                      <a:pt x="16587" y="31183"/>
                      <a:pt x="16547" y="31103"/>
                    </a:cubicBezTo>
                    <a:cubicBezTo>
                      <a:pt x="16187" y="30424"/>
                      <a:pt x="15787" y="29744"/>
                      <a:pt x="15348" y="29105"/>
                    </a:cubicBezTo>
                    <a:cubicBezTo>
                      <a:pt x="15309" y="29040"/>
                      <a:pt x="15253" y="29013"/>
                      <a:pt x="15198" y="29013"/>
                    </a:cubicBezTo>
                    <a:cubicBezTo>
                      <a:pt x="15084" y="29013"/>
                      <a:pt x="14974" y="29130"/>
                      <a:pt x="15028" y="29265"/>
                    </a:cubicBezTo>
                    <a:cubicBezTo>
                      <a:pt x="15308" y="29864"/>
                      <a:pt x="15587" y="30424"/>
                      <a:pt x="15867" y="31023"/>
                    </a:cubicBezTo>
                    <a:cubicBezTo>
                      <a:pt x="16107" y="31503"/>
                      <a:pt x="16147" y="32142"/>
                      <a:pt x="16547" y="32542"/>
                    </a:cubicBezTo>
                    <a:cubicBezTo>
                      <a:pt x="16577" y="32573"/>
                      <a:pt x="16613" y="32586"/>
                      <a:pt x="16649" y="32586"/>
                    </a:cubicBezTo>
                    <a:cubicBezTo>
                      <a:pt x="16706" y="32586"/>
                      <a:pt x="16762" y="32552"/>
                      <a:pt x="16786" y="32502"/>
                    </a:cubicBezTo>
                    <a:cubicBezTo>
                      <a:pt x="16826" y="32422"/>
                      <a:pt x="16826" y="32342"/>
                      <a:pt x="16866" y="32262"/>
                    </a:cubicBezTo>
                    <a:cubicBezTo>
                      <a:pt x="17106" y="32023"/>
                      <a:pt x="17346" y="31743"/>
                      <a:pt x="17586" y="31503"/>
                    </a:cubicBezTo>
                    <a:cubicBezTo>
                      <a:pt x="17865" y="31503"/>
                      <a:pt x="18065" y="31303"/>
                      <a:pt x="18105" y="31023"/>
                    </a:cubicBezTo>
                    <a:lnTo>
                      <a:pt x="18105" y="30983"/>
                    </a:lnTo>
                    <a:cubicBezTo>
                      <a:pt x="20104" y="29025"/>
                      <a:pt x="22262" y="27226"/>
                      <a:pt x="24500" y="25508"/>
                    </a:cubicBezTo>
                    <a:cubicBezTo>
                      <a:pt x="27977" y="22750"/>
                      <a:pt x="31614" y="20072"/>
                      <a:pt x="35291" y="17514"/>
                    </a:cubicBezTo>
                    <a:cubicBezTo>
                      <a:pt x="40007" y="14237"/>
                      <a:pt x="44923" y="11119"/>
                      <a:pt x="49839" y="8042"/>
                    </a:cubicBezTo>
                    <a:lnTo>
                      <a:pt x="49839" y="8042"/>
                    </a:lnTo>
                    <a:cubicBezTo>
                      <a:pt x="49640" y="14437"/>
                      <a:pt x="49999" y="20872"/>
                      <a:pt x="50399" y="27266"/>
                    </a:cubicBezTo>
                    <a:cubicBezTo>
                      <a:pt x="50759" y="32502"/>
                      <a:pt x="51078" y="37818"/>
                      <a:pt x="51678" y="43094"/>
                    </a:cubicBezTo>
                    <a:lnTo>
                      <a:pt x="51638" y="43094"/>
                    </a:lnTo>
                    <a:cubicBezTo>
                      <a:pt x="50679" y="43373"/>
                      <a:pt x="49759" y="43653"/>
                      <a:pt x="48840" y="44013"/>
                    </a:cubicBezTo>
                    <a:cubicBezTo>
                      <a:pt x="48001" y="44293"/>
                      <a:pt x="47202" y="44692"/>
                      <a:pt x="46482" y="45212"/>
                    </a:cubicBezTo>
                    <a:cubicBezTo>
                      <a:pt x="45963" y="45412"/>
                      <a:pt x="45483" y="45691"/>
                      <a:pt x="45043" y="45971"/>
                    </a:cubicBezTo>
                    <a:cubicBezTo>
                      <a:pt x="41926" y="47010"/>
                      <a:pt x="38968" y="48769"/>
                      <a:pt x="36051" y="50208"/>
                    </a:cubicBezTo>
                    <a:cubicBezTo>
                      <a:pt x="31814" y="52286"/>
                      <a:pt x="27657" y="54444"/>
                      <a:pt x="23501" y="56762"/>
                    </a:cubicBezTo>
                    <a:cubicBezTo>
                      <a:pt x="16507" y="60599"/>
                      <a:pt x="10072" y="65276"/>
                      <a:pt x="3078" y="69072"/>
                    </a:cubicBezTo>
                    <a:cubicBezTo>
                      <a:pt x="2638" y="64116"/>
                      <a:pt x="2598" y="59161"/>
                      <a:pt x="2838" y="54205"/>
                    </a:cubicBezTo>
                    <a:cubicBezTo>
                      <a:pt x="3397" y="47850"/>
                      <a:pt x="4316" y="41535"/>
                      <a:pt x="5675" y="35340"/>
                    </a:cubicBezTo>
                    <a:cubicBezTo>
                      <a:pt x="7994" y="23829"/>
                      <a:pt x="11870" y="12758"/>
                      <a:pt x="16227" y="1847"/>
                    </a:cubicBezTo>
                    <a:close/>
                    <a:moveTo>
                      <a:pt x="16656" y="1"/>
                    </a:moveTo>
                    <a:cubicBezTo>
                      <a:pt x="16604" y="1"/>
                      <a:pt x="16551" y="15"/>
                      <a:pt x="16507" y="48"/>
                    </a:cubicBezTo>
                    <a:cubicBezTo>
                      <a:pt x="16427" y="48"/>
                      <a:pt x="16347" y="88"/>
                      <a:pt x="16347" y="208"/>
                    </a:cubicBezTo>
                    <a:lnTo>
                      <a:pt x="16347" y="368"/>
                    </a:lnTo>
                    <a:cubicBezTo>
                      <a:pt x="11511" y="12039"/>
                      <a:pt x="7114" y="23629"/>
                      <a:pt x="4476" y="35979"/>
                    </a:cubicBezTo>
                    <a:cubicBezTo>
                      <a:pt x="2198" y="46731"/>
                      <a:pt x="0" y="58721"/>
                      <a:pt x="2118" y="69712"/>
                    </a:cubicBezTo>
                    <a:cubicBezTo>
                      <a:pt x="2017" y="69982"/>
                      <a:pt x="2230" y="70396"/>
                      <a:pt x="2540" y="70396"/>
                    </a:cubicBezTo>
                    <a:cubicBezTo>
                      <a:pt x="2597" y="70396"/>
                      <a:pt x="2656" y="70382"/>
                      <a:pt x="2718" y="70351"/>
                    </a:cubicBezTo>
                    <a:cubicBezTo>
                      <a:pt x="6035" y="69072"/>
                      <a:pt x="9033" y="67074"/>
                      <a:pt x="11950" y="65156"/>
                    </a:cubicBezTo>
                    <a:cubicBezTo>
                      <a:pt x="15348" y="62917"/>
                      <a:pt x="18825" y="60799"/>
                      <a:pt x="22382" y="58801"/>
                    </a:cubicBezTo>
                    <a:cubicBezTo>
                      <a:pt x="30295" y="54324"/>
                      <a:pt x="38649" y="49528"/>
                      <a:pt x="47321" y="46491"/>
                    </a:cubicBezTo>
                    <a:cubicBezTo>
                      <a:pt x="47561" y="46451"/>
                      <a:pt x="47761" y="46171"/>
                      <a:pt x="47681" y="45891"/>
                    </a:cubicBezTo>
                    <a:cubicBezTo>
                      <a:pt x="48081" y="45771"/>
                      <a:pt x="48481" y="45611"/>
                      <a:pt x="48880" y="45492"/>
                    </a:cubicBezTo>
                    <a:cubicBezTo>
                      <a:pt x="49999" y="45132"/>
                      <a:pt x="51118" y="44772"/>
                      <a:pt x="52198" y="44293"/>
                    </a:cubicBezTo>
                    <a:cubicBezTo>
                      <a:pt x="52357" y="44293"/>
                      <a:pt x="52557" y="44253"/>
                      <a:pt x="52557" y="44173"/>
                    </a:cubicBezTo>
                    <a:cubicBezTo>
                      <a:pt x="52557" y="44133"/>
                      <a:pt x="52637" y="44173"/>
                      <a:pt x="52637" y="44093"/>
                    </a:cubicBezTo>
                    <a:cubicBezTo>
                      <a:pt x="52637" y="44079"/>
                      <a:pt x="52646" y="44075"/>
                      <a:pt x="52658" y="44075"/>
                    </a:cubicBezTo>
                    <a:cubicBezTo>
                      <a:pt x="52682" y="44075"/>
                      <a:pt x="52717" y="44093"/>
                      <a:pt x="52717" y="44093"/>
                    </a:cubicBezTo>
                    <a:cubicBezTo>
                      <a:pt x="52717" y="44053"/>
                      <a:pt x="52717" y="44053"/>
                      <a:pt x="52717" y="44013"/>
                    </a:cubicBezTo>
                    <a:lnTo>
                      <a:pt x="52717" y="43853"/>
                    </a:lnTo>
                    <a:lnTo>
                      <a:pt x="52717" y="43813"/>
                    </a:lnTo>
                    <a:cubicBezTo>
                      <a:pt x="52237" y="38297"/>
                      <a:pt x="51598" y="32822"/>
                      <a:pt x="51238" y="27306"/>
                    </a:cubicBezTo>
                    <a:cubicBezTo>
                      <a:pt x="50839" y="20792"/>
                      <a:pt x="50719" y="14237"/>
                      <a:pt x="50439" y="7722"/>
                    </a:cubicBezTo>
                    <a:lnTo>
                      <a:pt x="50479" y="7682"/>
                    </a:lnTo>
                    <a:cubicBezTo>
                      <a:pt x="50439" y="7363"/>
                      <a:pt x="50439" y="7043"/>
                      <a:pt x="50399" y="6723"/>
                    </a:cubicBezTo>
                    <a:cubicBezTo>
                      <a:pt x="44724" y="9841"/>
                      <a:pt x="39248" y="13358"/>
                      <a:pt x="33892" y="17075"/>
                    </a:cubicBezTo>
                    <a:cubicBezTo>
                      <a:pt x="30415" y="19513"/>
                      <a:pt x="27018" y="22071"/>
                      <a:pt x="23661" y="24708"/>
                    </a:cubicBezTo>
                    <a:cubicBezTo>
                      <a:pt x="21942" y="26107"/>
                      <a:pt x="19664" y="27546"/>
                      <a:pt x="18065" y="29345"/>
                    </a:cubicBezTo>
                    <a:cubicBezTo>
                      <a:pt x="17985" y="24788"/>
                      <a:pt x="17426" y="20152"/>
                      <a:pt x="17346" y="15596"/>
                    </a:cubicBezTo>
                    <a:cubicBezTo>
                      <a:pt x="17266" y="10600"/>
                      <a:pt x="17586" y="5484"/>
                      <a:pt x="16746" y="568"/>
                    </a:cubicBezTo>
                    <a:cubicBezTo>
                      <a:pt x="16786" y="448"/>
                      <a:pt x="16826" y="368"/>
                      <a:pt x="16866" y="248"/>
                    </a:cubicBezTo>
                    <a:cubicBezTo>
                      <a:pt x="16924" y="103"/>
                      <a:pt x="16793" y="1"/>
                      <a:pt x="166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48"/>
              <p:cNvSpPr/>
              <p:nvPr/>
            </p:nvSpPr>
            <p:spPr>
              <a:xfrm>
                <a:off x="1347329" y="3003387"/>
                <a:ext cx="864946" cy="445348"/>
              </a:xfrm>
              <a:custGeom>
                <a:avLst/>
                <a:gdLst/>
                <a:ahLst/>
                <a:cxnLst/>
                <a:rect l="l" t="t" r="r" b="b"/>
                <a:pathLst>
                  <a:path w="49681" h="25580" extrusionOk="0">
                    <a:moveTo>
                      <a:pt x="49680" y="0"/>
                    </a:moveTo>
                    <a:cubicBezTo>
                      <a:pt x="41287" y="2758"/>
                      <a:pt x="33134" y="6075"/>
                      <a:pt x="25220" y="9992"/>
                    </a:cubicBezTo>
                    <a:cubicBezTo>
                      <a:pt x="19904" y="12590"/>
                      <a:pt x="14788" y="15468"/>
                      <a:pt x="9833" y="18705"/>
                    </a:cubicBezTo>
                    <a:cubicBezTo>
                      <a:pt x="6595" y="20783"/>
                      <a:pt x="3118" y="22742"/>
                      <a:pt x="1" y="25100"/>
                    </a:cubicBezTo>
                    <a:lnTo>
                      <a:pt x="1" y="25579"/>
                    </a:lnTo>
                    <a:cubicBezTo>
                      <a:pt x="3398" y="23181"/>
                      <a:pt x="6955" y="21063"/>
                      <a:pt x="10472" y="18825"/>
                    </a:cubicBezTo>
                    <a:cubicBezTo>
                      <a:pt x="15308" y="15747"/>
                      <a:pt x="20344" y="12950"/>
                      <a:pt x="25500" y="10432"/>
                    </a:cubicBezTo>
                    <a:cubicBezTo>
                      <a:pt x="33333" y="6595"/>
                      <a:pt x="41487" y="3597"/>
                      <a:pt x="49680" y="760"/>
                    </a:cubicBezTo>
                    <a:cubicBezTo>
                      <a:pt x="49680" y="480"/>
                      <a:pt x="49680" y="280"/>
                      <a:pt x="496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48"/>
              <p:cNvSpPr/>
              <p:nvPr/>
            </p:nvSpPr>
            <p:spPr>
              <a:xfrm>
                <a:off x="1404381" y="3080044"/>
                <a:ext cx="41505" cy="236602"/>
              </a:xfrm>
              <a:custGeom>
                <a:avLst/>
                <a:gdLst/>
                <a:ahLst/>
                <a:cxnLst/>
                <a:rect l="l" t="t" r="r" b="b"/>
                <a:pathLst>
                  <a:path w="2384" h="13590" extrusionOk="0">
                    <a:moveTo>
                      <a:pt x="2193" y="0"/>
                    </a:moveTo>
                    <a:cubicBezTo>
                      <a:pt x="2132" y="0"/>
                      <a:pt x="2070" y="36"/>
                      <a:pt x="2039" y="114"/>
                    </a:cubicBezTo>
                    <a:cubicBezTo>
                      <a:pt x="1400" y="2192"/>
                      <a:pt x="1000" y="4350"/>
                      <a:pt x="760" y="6508"/>
                    </a:cubicBezTo>
                    <a:cubicBezTo>
                      <a:pt x="640" y="7588"/>
                      <a:pt x="520" y="8667"/>
                      <a:pt x="401" y="9786"/>
                    </a:cubicBezTo>
                    <a:cubicBezTo>
                      <a:pt x="281" y="10985"/>
                      <a:pt x="1" y="12224"/>
                      <a:pt x="121" y="13423"/>
                    </a:cubicBezTo>
                    <a:cubicBezTo>
                      <a:pt x="121" y="13522"/>
                      <a:pt x="197" y="13590"/>
                      <a:pt x="274" y="13590"/>
                    </a:cubicBezTo>
                    <a:cubicBezTo>
                      <a:pt x="322" y="13590"/>
                      <a:pt x="370" y="13564"/>
                      <a:pt x="401" y="13503"/>
                    </a:cubicBezTo>
                    <a:cubicBezTo>
                      <a:pt x="1240" y="11704"/>
                      <a:pt x="1160" y="9386"/>
                      <a:pt x="1320" y="7428"/>
                    </a:cubicBezTo>
                    <a:cubicBezTo>
                      <a:pt x="1480" y="4990"/>
                      <a:pt x="1839" y="2592"/>
                      <a:pt x="2359" y="233"/>
                    </a:cubicBezTo>
                    <a:cubicBezTo>
                      <a:pt x="2383" y="87"/>
                      <a:pt x="2289" y="0"/>
                      <a:pt x="21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48"/>
              <p:cNvSpPr/>
              <p:nvPr/>
            </p:nvSpPr>
            <p:spPr>
              <a:xfrm>
                <a:off x="1438487" y="3008889"/>
                <a:ext cx="15321" cy="40792"/>
              </a:xfrm>
              <a:custGeom>
                <a:avLst/>
                <a:gdLst/>
                <a:ahLst/>
                <a:cxnLst/>
                <a:rect l="l" t="t" r="r" b="b"/>
                <a:pathLst>
                  <a:path w="880" h="2343" extrusionOk="0">
                    <a:moveTo>
                      <a:pt x="762" y="0"/>
                    </a:moveTo>
                    <a:cubicBezTo>
                      <a:pt x="728" y="0"/>
                      <a:pt x="695" y="13"/>
                      <a:pt x="680" y="44"/>
                    </a:cubicBezTo>
                    <a:cubicBezTo>
                      <a:pt x="480" y="404"/>
                      <a:pt x="320" y="803"/>
                      <a:pt x="200" y="1203"/>
                    </a:cubicBezTo>
                    <a:cubicBezTo>
                      <a:pt x="120" y="1563"/>
                      <a:pt x="0" y="2042"/>
                      <a:pt x="280" y="2282"/>
                    </a:cubicBezTo>
                    <a:cubicBezTo>
                      <a:pt x="320" y="2322"/>
                      <a:pt x="370" y="2342"/>
                      <a:pt x="420" y="2342"/>
                    </a:cubicBezTo>
                    <a:cubicBezTo>
                      <a:pt x="470" y="2342"/>
                      <a:pt x="520" y="2322"/>
                      <a:pt x="560" y="2282"/>
                    </a:cubicBezTo>
                    <a:cubicBezTo>
                      <a:pt x="760" y="2002"/>
                      <a:pt x="680" y="1523"/>
                      <a:pt x="720" y="1203"/>
                    </a:cubicBezTo>
                    <a:cubicBezTo>
                      <a:pt x="800" y="883"/>
                      <a:pt x="840" y="484"/>
                      <a:pt x="880" y="84"/>
                    </a:cubicBezTo>
                    <a:cubicBezTo>
                      <a:pt x="880" y="35"/>
                      <a:pt x="818" y="0"/>
                      <a:pt x="7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48"/>
              <p:cNvSpPr/>
              <p:nvPr/>
            </p:nvSpPr>
            <p:spPr>
              <a:xfrm>
                <a:off x="3013152" y="2357511"/>
                <a:ext cx="956784" cy="1225890"/>
              </a:xfrm>
              <a:custGeom>
                <a:avLst/>
                <a:gdLst/>
                <a:ahLst/>
                <a:cxnLst/>
                <a:rect l="l" t="t" r="r" b="b"/>
                <a:pathLst>
                  <a:path w="54956" h="70413" extrusionOk="0">
                    <a:moveTo>
                      <a:pt x="38090" y="1847"/>
                    </a:moveTo>
                    <a:cubicBezTo>
                      <a:pt x="42606" y="12758"/>
                      <a:pt x="46643" y="23869"/>
                      <a:pt x="49081" y="35340"/>
                    </a:cubicBezTo>
                    <a:cubicBezTo>
                      <a:pt x="50360" y="41575"/>
                      <a:pt x="51519" y="47850"/>
                      <a:pt x="51958" y="54204"/>
                    </a:cubicBezTo>
                    <a:cubicBezTo>
                      <a:pt x="52278" y="59160"/>
                      <a:pt x="52198" y="64116"/>
                      <a:pt x="51758" y="69072"/>
                    </a:cubicBezTo>
                    <a:cubicBezTo>
                      <a:pt x="44484" y="65275"/>
                      <a:pt x="37810" y="60599"/>
                      <a:pt x="30576" y="56762"/>
                    </a:cubicBezTo>
                    <a:cubicBezTo>
                      <a:pt x="26259" y="54484"/>
                      <a:pt x="21943" y="52286"/>
                      <a:pt x="17546" y="50208"/>
                    </a:cubicBezTo>
                    <a:cubicBezTo>
                      <a:pt x="14509" y="48769"/>
                      <a:pt x="11471" y="47050"/>
                      <a:pt x="8234" y="45971"/>
                    </a:cubicBezTo>
                    <a:cubicBezTo>
                      <a:pt x="7754" y="45691"/>
                      <a:pt x="7235" y="45451"/>
                      <a:pt x="6715" y="45212"/>
                    </a:cubicBezTo>
                    <a:cubicBezTo>
                      <a:pt x="5956" y="44732"/>
                      <a:pt x="5156" y="44332"/>
                      <a:pt x="4277" y="44013"/>
                    </a:cubicBezTo>
                    <a:cubicBezTo>
                      <a:pt x="3318" y="43693"/>
                      <a:pt x="2359" y="43373"/>
                      <a:pt x="1359" y="43093"/>
                    </a:cubicBezTo>
                    <a:lnTo>
                      <a:pt x="1280" y="43093"/>
                    </a:lnTo>
                    <a:cubicBezTo>
                      <a:pt x="1919" y="37818"/>
                      <a:pt x="2279" y="32502"/>
                      <a:pt x="2638" y="27266"/>
                    </a:cubicBezTo>
                    <a:cubicBezTo>
                      <a:pt x="3038" y="20871"/>
                      <a:pt x="3398" y="14437"/>
                      <a:pt x="3198" y="8042"/>
                    </a:cubicBezTo>
                    <a:lnTo>
                      <a:pt x="3198" y="8042"/>
                    </a:lnTo>
                    <a:cubicBezTo>
                      <a:pt x="8314" y="11119"/>
                      <a:pt x="13350" y="14197"/>
                      <a:pt x="18306" y="17514"/>
                    </a:cubicBezTo>
                    <a:cubicBezTo>
                      <a:pt x="22103" y="20072"/>
                      <a:pt x="25820" y="22710"/>
                      <a:pt x="29457" y="25508"/>
                    </a:cubicBezTo>
                    <a:cubicBezTo>
                      <a:pt x="31775" y="27186"/>
                      <a:pt x="33933" y="29025"/>
                      <a:pt x="36011" y="30983"/>
                    </a:cubicBezTo>
                    <a:lnTo>
                      <a:pt x="36011" y="31023"/>
                    </a:lnTo>
                    <a:cubicBezTo>
                      <a:pt x="36011" y="31303"/>
                      <a:pt x="36371" y="31463"/>
                      <a:pt x="36611" y="31463"/>
                    </a:cubicBezTo>
                    <a:cubicBezTo>
                      <a:pt x="36891" y="31743"/>
                      <a:pt x="37210" y="32022"/>
                      <a:pt x="37450" y="32262"/>
                    </a:cubicBezTo>
                    <a:cubicBezTo>
                      <a:pt x="37450" y="32342"/>
                      <a:pt x="37490" y="32422"/>
                      <a:pt x="37530" y="32502"/>
                    </a:cubicBezTo>
                    <a:cubicBezTo>
                      <a:pt x="37555" y="32551"/>
                      <a:pt x="37610" y="32586"/>
                      <a:pt x="37667" y="32586"/>
                    </a:cubicBezTo>
                    <a:cubicBezTo>
                      <a:pt x="37703" y="32586"/>
                      <a:pt x="37739" y="32572"/>
                      <a:pt x="37770" y="32542"/>
                    </a:cubicBezTo>
                    <a:cubicBezTo>
                      <a:pt x="38170" y="32142"/>
                      <a:pt x="38209" y="31503"/>
                      <a:pt x="38489" y="30983"/>
                    </a:cubicBezTo>
                    <a:cubicBezTo>
                      <a:pt x="38769" y="30424"/>
                      <a:pt x="39049" y="29864"/>
                      <a:pt x="39329" y="29265"/>
                    </a:cubicBezTo>
                    <a:cubicBezTo>
                      <a:pt x="39410" y="29130"/>
                      <a:pt x="39290" y="29013"/>
                      <a:pt x="39167" y="29013"/>
                    </a:cubicBezTo>
                    <a:cubicBezTo>
                      <a:pt x="39108" y="29013"/>
                      <a:pt x="39048" y="29040"/>
                      <a:pt x="39009" y="29105"/>
                    </a:cubicBezTo>
                    <a:cubicBezTo>
                      <a:pt x="38569" y="29744"/>
                      <a:pt x="38130" y="30384"/>
                      <a:pt x="37770" y="31103"/>
                    </a:cubicBezTo>
                    <a:lnTo>
                      <a:pt x="37650" y="31303"/>
                    </a:lnTo>
                    <a:cubicBezTo>
                      <a:pt x="37570" y="31103"/>
                      <a:pt x="37450" y="30903"/>
                      <a:pt x="37290" y="30703"/>
                    </a:cubicBezTo>
                    <a:cubicBezTo>
                      <a:pt x="38529" y="25907"/>
                      <a:pt x="38170" y="20472"/>
                      <a:pt x="38170" y="15596"/>
                    </a:cubicBezTo>
                    <a:cubicBezTo>
                      <a:pt x="38170" y="11039"/>
                      <a:pt x="38409" y="6403"/>
                      <a:pt x="38090" y="1847"/>
                    </a:cubicBezTo>
                    <a:close/>
                    <a:moveTo>
                      <a:pt x="37621" y="0"/>
                    </a:moveTo>
                    <a:cubicBezTo>
                      <a:pt x="37483" y="0"/>
                      <a:pt x="37352" y="103"/>
                      <a:pt x="37410" y="248"/>
                    </a:cubicBezTo>
                    <a:cubicBezTo>
                      <a:pt x="37450" y="368"/>
                      <a:pt x="37490" y="448"/>
                      <a:pt x="37530" y="568"/>
                    </a:cubicBezTo>
                    <a:cubicBezTo>
                      <a:pt x="36651" y="5484"/>
                      <a:pt x="36970" y="10600"/>
                      <a:pt x="36931" y="15596"/>
                    </a:cubicBezTo>
                    <a:cubicBezTo>
                      <a:pt x="36851" y="20192"/>
                      <a:pt x="36251" y="24788"/>
                      <a:pt x="36171" y="29345"/>
                    </a:cubicBezTo>
                    <a:cubicBezTo>
                      <a:pt x="34493" y="27546"/>
                      <a:pt x="32134" y="26107"/>
                      <a:pt x="30336" y="24708"/>
                    </a:cubicBezTo>
                    <a:cubicBezTo>
                      <a:pt x="26899" y="22110"/>
                      <a:pt x="23382" y="19513"/>
                      <a:pt x="19745" y="17114"/>
                    </a:cubicBezTo>
                    <a:cubicBezTo>
                      <a:pt x="14189" y="13397"/>
                      <a:pt x="8514" y="9880"/>
                      <a:pt x="2598" y="6683"/>
                    </a:cubicBezTo>
                    <a:cubicBezTo>
                      <a:pt x="2598" y="7003"/>
                      <a:pt x="2559" y="7322"/>
                      <a:pt x="2519" y="7642"/>
                    </a:cubicBezTo>
                    <a:lnTo>
                      <a:pt x="2598" y="7682"/>
                    </a:lnTo>
                    <a:cubicBezTo>
                      <a:pt x="2279" y="14237"/>
                      <a:pt x="2199" y="20752"/>
                      <a:pt x="1759" y="27306"/>
                    </a:cubicBezTo>
                    <a:cubicBezTo>
                      <a:pt x="1399" y="32822"/>
                      <a:pt x="760" y="38297"/>
                      <a:pt x="240" y="43813"/>
                    </a:cubicBezTo>
                    <a:cubicBezTo>
                      <a:pt x="240" y="43813"/>
                      <a:pt x="240" y="43853"/>
                      <a:pt x="240" y="43853"/>
                    </a:cubicBezTo>
                    <a:cubicBezTo>
                      <a:pt x="240" y="43933"/>
                      <a:pt x="240" y="43973"/>
                      <a:pt x="240" y="44053"/>
                    </a:cubicBezTo>
                    <a:cubicBezTo>
                      <a:pt x="240" y="44053"/>
                      <a:pt x="240" y="44093"/>
                      <a:pt x="240" y="44133"/>
                    </a:cubicBezTo>
                    <a:cubicBezTo>
                      <a:pt x="240" y="44133"/>
                      <a:pt x="205" y="44115"/>
                      <a:pt x="181" y="44115"/>
                    </a:cubicBezTo>
                    <a:cubicBezTo>
                      <a:pt x="169" y="44115"/>
                      <a:pt x="160" y="44119"/>
                      <a:pt x="160" y="44133"/>
                    </a:cubicBezTo>
                    <a:lnTo>
                      <a:pt x="1" y="44133"/>
                    </a:lnTo>
                    <a:cubicBezTo>
                      <a:pt x="1" y="44252"/>
                      <a:pt x="400" y="44292"/>
                      <a:pt x="560" y="44292"/>
                    </a:cubicBezTo>
                    <a:lnTo>
                      <a:pt x="760" y="44292"/>
                    </a:lnTo>
                    <a:cubicBezTo>
                      <a:pt x="1879" y="44772"/>
                      <a:pt x="3038" y="45132"/>
                      <a:pt x="4157" y="45491"/>
                    </a:cubicBezTo>
                    <a:cubicBezTo>
                      <a:pt x="4597" y="45611"/>
                      <a:pt x="4997" y="45731"/>
                      <a:pt x="5396" y="45891"/>
                    </a:cubicBezTo>
                    <a:cubicBezTo>
                      <a:pt x="5356" y="46171"/>
                      <a:pt x="5556" y="46411"/>
                      <a:pt x="5796" y="46491"/>
                    </a:cubicBezTo>
                    <a:cubicBezTo>
                      <a:pt x="14789" y="49528"/>
                      <a:pt x="23461" y="54284"/>
                      <a:pt x="31695" y="58801"/>
                    </a:cubicBezTo>
                    <a:cubicBezTo>
                      <a:pt x="35372" y="60799"/>
                      <a:pt x="38969" y="62917"/>
                      <a:pt x="42486" y="65155"/>
                    </a:cubicBezTo>
                    <a:cubicBezTo>
                      <a:pt x="45563" y="67074"/>
                      <a:pt x="48641" y="69112"/>
                      <a:pt x="52078" y="70391"/>
                    </a:cubicBezTo>
                    <a:cubicBezTo>
                      <a:pt x="52127" y="70406"/>
                      <a:pt x="52176" y="70413"/>
                      <a:pt x="52225" y="70413"/>
                    </a:cubicBezTo>
                    <a:cubicBezTo>
                      <a:pt x="52568" y="70413"/>
                      <a:pt x="52858" y="70062"/>
                      <a:pt x="52718" y="69712"/>
                    </a:cubicBezTo>
                    <a:cubicBezTo>
                      <a:pt x="54956" y="58721"/>
                      <a:pt x="52638" y="46730"/>
                      <a:pt x="50280" y="36019"/>
                    </a:cubicBezTo>
                    <a:cubicBezTo>
                      <a:pt x="47522" y="23669"/>
                      <a:pt x="43006" y="12039"/>
                      <a:pt x="37970" y="368"/>
                    </a:cubicBezTo>
                    <a:lnTo>
                      <a:pt x="37970" y="208"/>
                    </a:lnTo>
                    <a:cubicBezTo>
                      <a:pt x="37930" y="128"/>
                      <a:pt x="37850" y="48"/>
                      <a:pt x="37770" y="48"/>
                    </a:cubicBezTo>
                    <a:cubicBezTo>
                      <a:pt x="37726" y="15"/>
                      <a:pt x="37673" y="0"/>
                      <a:pt x="376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48"/>
              <p:cNvSpPr/>
              <p:nvPr/>
            </p:nvSpPr>
            <p:spPr>
              <a:xfrm>
                <a:off x="3038902" y="2985298"/>
                <a:ext cx="896946" cy="445348"/>
              </a:xfrm>
              <a:custGeom>
                <a:avLst/>
                <a:gdLst/>
                <a:ahLst/>
                <a:cxnLst/>
                <a:rect l="l" t="t" r="r" b="b"/>
                <a:pathLst>
                  <a:path w="51519" h="25580" extrusionOk="0">
                    <a:moveTo>
                      <a:pt x="40" y="0"/>
                    </a:moveTo>
                    <a:cubicBezTo>
                      <a:pt x="40" y="240"/>
                      <a:pt x="40" y="480"/>
                      <a:pt x="0" y="759"/>
                    </a:cubicBezTo>
                    <a:cubicBezTo>
                      <a:pt x="8553" y="3597"/>
                      <a:pt x="16947" y="6635"/>
                      <a:pt x="25100" y="10472"/>
                    </a:cubicBezTo>
                    <a:cubicBezTo>
                      <a:pt x="30456" y="12950"/>
                      <a:pt x="35651" y="15747"/>
                      <a:pt x="40687" y="18825"/>
                    </a:cubicBezTo>
                    <a:cubicBezTo>
                      <a:pt x="44364" y="21063"/>
                      <a:pt x="48041" y="23181"/>
                      <a:pt x="51518" y="25579"/>
                    </a:cubicBezTo>
                    <a:lnTo>
                      <a:pt x="51518" y="25140"/>
                    </a:lnTo>
                    <a:cubicBezTo>
                      <a:pt x="48321" y="22782"/>
                      <a:pt x="44684" y="20823"/>
                      <a:pt x="41367" y="18705"/>
                    </a:cubicBezTo>
                    <a:cubicBezTo>
                      <a:pt x="36211" y="15468"/>
                      <a:pt x="30895" y="12550"/>
                      <a:pt x="25380" y="9992"/>
                    </a:cubicBezTo>
                    <a:cubicBezTo>
                      <a:pt x="17186" y="6075"/>
                      <a:pt x="8713" y="2758"/>
                      <a:pt x="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48"/>
              <p:cNvSpPr/>
              <p:nvPr/>
            </p:nvSpPr>
            <p:spPr>
              <a:xfrm>
                <a:off x="1729339" y="2515594"/>
                <a:ext cx="474579" cy="690289"/>
              </a:xfrm>
              <a:custGeom>
                <a:avLst/>
                <a:gdLst/>
                <a:ahLst/>
                <a:cxnLst/>
                <a:rect l="l" t="t" r="r" b="b"/>
                <a:pathLst>
                  <a:path w="27259" h="39649" extrusionOk="0">
                    <a:moveTo>
                      <a:pt x="26059" y="1"/>
                    </a:moveTo>
                    <a:lnTo>
                      <a:pt x="26059" y="1"/>
                    </a:lnTo>
                    <a:cubicBezTo>
                      <a:pt x="21823" y="2639"/>
                      <a:pt x="17626" y="5317"/>
                      <a:pt x="13470" y="8114"/>
                    </a:cubicBezTo>
                    <a:cubicBezTo>
                      <a:pt x="11991" y="18106"/>
                      <a:pt x="7914" y="27738"/>
                      <a:pt x="2439" y="36132"/>
                    </a:cubicBezTo>
                    <a:cubicBezTo>
                      <a:pt x="1639" y="37331"/>
                      <a:pt x="840" y="38490"/>
                      <a:pt x="1" y="39649"/>
                    </a:cubicBezTo>
                    <a:cubicBezTo>
                      <a:pt x="1080" y="39089"/>
                      <a:pt x="2199" y="38530"/>
                      <a:pt x="3278" y="38010"/>
                    </a:cubicBezTo>
                    <a:cubicBezTo>
                      <a:pt x="11032" y="34173"/>
                      <a:pt x="19065" y="30896"/>
                      <a:pt x="27258" y="28178"/>
                    </a:cubicBezTo>
                    <a:cubicBezTo>
                      <a:pt x="27019" y="25181"/>
                      <a:pt x="26859" y="22183"/>
                      <a:pt x="26659" y="19225"/>
                    </a:cubicBezTo>
                    <a:cubicBezTo>
                      <a:pt x="26219" y="12831"/>
                      <a:pt x="25900" y="6396"/>
                      <a:pt x="260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48"/>
              <p:cNvSpPr/>
              <p:nvPr/>
            </p:nvSpPr>
            <p:spPr>
              <a:xfrm>
                <a:off x="1361936" y="2407739"/>
                <a:ext cx="841982" cy="1022211"/>
              </a:xfrm>
              <a:custGeom>
                <a:avLst/>
                <a:gdLst/>
                <a:ahLst/>
                <a:cxnLst/>
                <a:rect l="l" t="t" r="r" b="b"/>
                <a:pathLst>
                  <a:path w="48362" h="58714" extrusionOk="0">
                    <a:moveTo>
                      <a:pt x="5159" y="34529"/>
                    </a:moveTo>
                    <a:cubicBezTo>
                      <a:pt x="5215" y="34529"/>
                      <a:pt x="5277" y="34564"/>
                      <a:pt x="5277" y="34613"/>
                    </a:cubicBezTo>
                    <a:cubicBezTo>
                      <a:pt x="5237" y="35013"/>
                      <a:pt x="5197" y="35372"/>
                      <a:pt x="5157" y="35732"/>
                    </a:cubicBezTo>
                    <a:cubicBezTo>
                      <a:pt x="5077" y="36092"/>
                      <a:pt x="5157" y="36491"/>
                      <a:pt x="4957" y="36771"/>
                    </a:cubicBezTo>
                    <a:cubicBezTo>
                      <a:pt x="4935" y="36837"/>
                      <a:pt x="4876" y="36867"/>
                      <a:pt x="4815" y="36867"/>
                    </a:cubicBezTo>
                    <a:cubicBezTo>
                      <a:pt x="4765" y="36867"/>
                      <a:pt x="4713" y="36847"/>
                      <a:pt x="4677" y="36811"/>
                    </a:cubicBezTo>
                    <a:cubicBezTo>
                      <a:pt x="4397" y="36571"/>
                      <a:pt x="4517" y="36092"/>
                      <a:pt x="4597" y="35732"/>
                    </a:cubicBezTo>
                    <a:cubicBezTo>
                      <a:pt x="4717" y="35332"/>
                      <a:pt x="4877" y="34933"/>
                      <a:pt x="5077" y="34573"/>
                    </a:cubicBezTo>
                    <a:cubicBezTo>
                      <a:pt x="5092" y="34542"/>
                      <a:pt x="5125" y="34529"/>
                      <a:pt x="5159" y="34529"/>
                    </a:cubicBezTo>
                    <a:close/>
                    <a:moveTo>
                      <a:pt x="4631" y="38616"/>
                    </a:moveTo>
                    <a:cubicBezTo>
                      <a:pt x="4727" y="38616"/>
                      <a:pt x="4821" y="38703"/>
                      <a:pt x="4797" y="38849"/>
                    </a:cubicBezTo>
                    <a:cubicBezTo>
                      <a:pt x="4277" y="41208"/>
                      <a:pt x="3918" y="43606"/>
                      <a:pt x="3758" y="46044"/>
                    </a:cubicBezTo>
                    <a:cubicBezTo>
                      <a:pt x="3598" y="48002"/>
                      <a:pt x="3678" y="50320"/>
                      <a:pt x="2839" y="52119"/>
                    </a:cubicBezTo>
                    <a:cubicBezTo>
                      <a:pt x="2808" y="52180"/>
                      <a:pt x="2760" y="52206"/>
                      <a:pt x="2712" y="52206"/>
                    </a:cubicBezTo>
                    <a:cubicBezTo>
                      <a:pt x="2635" y="52206"/>
                      <a:pt x="2559" y="52138"/>
                      <a:pt x="2559" y="52039"/>
                    </a:cubicBezTo>
                    <a:cubicBezTo>
                      <a:pt x="2439" y="50840"/>
                      <a:pt x="2719" y="49601"/>
                      <a:pt x="2839" y="48402"/>
                    </a:cubicBezTo>
                    <a:cubicBezTo>
                      <a:pt x="2958" y="47283"/>
                      <a:pt x="3078" y="46204"/>
                      <a:pt x="3198" y="45124"/>
                    </a:cubicBezTo>
                    <a:cubicBezTo>
                      <a:pt x="3438" y="42966"/>
                      <a:pt x="3838" y="40808"/>
                      <a:pt x="4477" y="38730"/>
                    </a:cubicBezTo>
                    <a:cubicBezTo>
                      <a:pt x="4508" y="38652"/>
                      <a:pt x="4570" y="38616"/>
                      <a:pt x="4631" y="38616"/>
                    </a:cubicBezTo>
                    <a:close/>
                    <a:moveTo>
                      <a:pt x="13550" y="1"/>
                    </a:moveTo>
                    <a:lnTo>
                      <a:pt x="13550" y="1"/>
                    </a:lnTo>
                    <a:cubicBezTo>
                      <a:pt x="9193" y="10912"/>
                      <a:pt x="5317" y="21983"/>
                      <a:pt x="2998" y="33494"/>
                    </a:cubicBezTo>
                    <a:cubicBezTo>
                      <a:pt x="1639" y="39689"/>
                      <a:pt x="720" y="45964"/>
                      <a:pt x="161" y="52319"/>
                    </a:cubicBezTo>
                    <a:cubicBezTo>
                      <a:pt x="81" y="54477"/>
                      <a:pt x="1" y="56595"/>
                      <a:pt x="1" y="58713"/>
                    </a:cubicBezTo>
                    <a:cubicBezTo>
                      <a:pt x="2918" y="56635"/>
                      <a:pt x="6076" y="54837"/>
                      <a:pt x="8994" y="52918"/>
                    </a:cubicBezTo>
                    <a:cubicBezTo>
                      <a:pt x="13949" y="49681"/>
                      <a:pt x="19065" y="46763"/>
                      <a:pt x="24381" y="44205"/>
                    </a:cubicBezTo>
                    <a:cubicBezTo>
                      <a:pt x="32135" y="40368"/>
                      <a:pt x="40168" y="37091"/>
                      <a:pt x="48361" y="34373"/>
                    </a:cubicBezTo>
                    <a:cubicBezTo>
                      <a:pt x="48122" y="31376"/>
                      <a:pt x="47922" y="28378"/>
                      <a:pt x="47722" y="25420"/>
                    </a:cubicBezTo>
                    <a:cubicBezTo>
                      <a:pt x="47322" y="19026"/>
                      <a:pt x="47003" y="12591"/>
                      <a:pt x="47162" y="6196"/>
                    </a:cubicBezTo>
                    <a:lnTo>
                      <a:pt x="47162" y="6196"/>
                    </a:lnTo>
                    <a:cubicBezTo>
                      <a:pt x="42246" y="9234"/>
                      <a:pt x="37370" y="12351"/>
                      <a:pt x="32614" y="15668"/>
                    </a:cubicBezTo>
                    <a:cubicBezTo>
                      <a:pt x="28937" y="18266"/>
                      <a:pt x="25340" y="20904"/>
                      <a:pt x="21823" y="23662"/>
                    </a:cubicBezTo>
                    <a:cubicBezTo>
                      <a:pt x="19585" y="25380"/>
                      <a:pt x="17467" y="27179"/>
                      <a:pt x="15428" y="29137"/>
                    </a:cubicBezTo>
                    <a:lnTo>
                      <a:pt x="15428" y="29177"/>
                    </a:lnTo>
                    <a:cubicBezTo>
                      <a:pt x="15428" y="29457"/>
                      <a:pt x="15188" y="29657"/>
                      <a:pt x="14909" y="29657"/>
                    </a:cubicBezTo>
                    <a:cubicBezTo>
                      <a:pt x="14669" y="29897"/>
                      <a:pt x="14429" y="30137"/>
                      <a:pt x="14189" y="30416"/>
                    </a:cubicBezTo>
                    <a:cubicBezTo>
                      <a:pt x="14189" y="30536"/>
                      <a:pt x="14149" y="30616"/>
                      <a:pt x="14109" y="30656"/>
                    </a:cubicBezTo>
                    <a:cubicBezTo>
                      <a:pt x="14087" y="30722"/>
                      <a:pt x="14041" y="30752"/>
                      <a:pt x="13991" y="30752"/>
                    </a:cubicBezTo>
                    <a:cubicBezTo>
                      <a:pt x="13949" y="30752"/>
                      <a:pt x="13905" y="30732"/>
                      <a:pt x="13870" y="30696"/>
                    </a:cubicBezTo>
                    <a:cubicBezTo>
                      <a:pt x="13510" y="30296"/>
                      <a:pt x="13430" y="29657"/>
                      <a:pt x="13190" y="29177"/>
                    </a:cubicBezTo>
                    <a:cubicBezTo>
                      <a:pt x="12910" y="28578"/>
                      <a:pt x="12631" y="28018"/>
                      <a:pt x="12391" y="27419"/>
                    </a:cubicBezTo>
                    <a:cubicBezTo>
                      <a:pt x="12310" y="27283"/>
                      <a:pt x="12412" y="27185"/>
                      <a:pt x="12523" y="27185"/>
                    </a:cubicBezTo>
                    <a:cubicBezTo>
                      <a:pt x="12576" y="27185"/>
                      <a:pt x="12632" y="27207"/>
                      <a:pt x="12671" y="27259"/>
                    </a:cubicBezTo>
                    <a:cubicBezTo>
                      <a:pt x="13110" y="27898"/>
                      <a:pt x="13510" y="28578"/>
                      <a:pt x="13910" y="29257"/>
                    </a:cubicBezTo>
                    <a:cubicBezTo>
                      <a:pt x="13910" y="29337"/>
                      <a:pt x="13949" y="29377"/>
                      <a:pt x="13989" y="29457"/>
                    </a:cubicBezTo>
                    <a:cubicBezTo>
                      <a:pt x="14109" y="29257"/>
                      <a:pt x="14229" y="29057"/>
                      <a:pt x="14349" y="28898"/>
                    </a:cubicBezTo>
                    <a:cubicBezTo>
                      <a:pt x="13150" y="24101"/>
                      <a:pt x="13470" y="18626"/>
                      <a:pt x="13470" y="13750"/>
                    </a:cubicBezTo>
                    <a:cubicBezTo>
                      <a:pt x="13470" y="9194"/>
                      <a:pt x="13270" y="4557"/>
                      <a:pt x="135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3" name="Google Shape;1593;p48"/>
            <p:cNvGrpSpPr/>
            <p:nvPr/>
          </p:nvGrpSpPr>
          <p:grpSpPr>
            <a:xfrm>
              <a:off x="1722890" y="196950"/>
              <a:ext cx="1839453" cy="4749600"/>
              <a:chOff x="1672997" y="210025"/>
              <a:chExt cx="1839453" cy="4749600"/>
            </a:xfrm>
          </p:grpSpPr>
          <p:sp>
            <p:nvSpPr>
              <p:cNvPr id="1594" name="Google Shape;1594;p48"/>
              <p:cNvSpPr/>
              <p:nvPr/>
            </p:nvSpPr>
            <p:spPr>
              <a:xfrm>
                <a:off x="1672997" y="210025"/>
                <a:ext cx="426025" cy="2342475"/>
              </a:xfrm>
              <a:custGeom>
                <a:avLst/>
                <a:gdLst/>
                <a:ahLst/>
                <a:cxnLst/>
                <a:rect l="l" t="t" r="r" b="b"/>
                <a:pathLst>
                  <a:path w="17041" h="93699" extrusionOk="0">
                    <a:moveTo>
                      <a:pt x="10438" y="93699"/>
                    </a:moveTo>
                    <a:cubicBezTo>
                      <a:pt x="8710" y="89313"/>
                      <a:pt x="-925" y="77618"/>
                      <a:pt x="72" y="67384"/>
                    </a:cubicBezTo>
                    <a:cubicBezTo>
                      <a:pt x="1069" y="57150"/>
                      <a:pt x="14160" y="43527"/>
                      <a:pt x="16419" y="32296"/>
                    </a:cubicBezTo>
                    <a:cubicBezTo>
                      <a:pt x="18678" y="21065"/>
                      <a:pt x="14093" y="5383"/>
                      <a:pt x="13628" y="0"/>
                    </a:cubicBez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dash"/>
                <a:round/>
                <a:headEnd type="none" w="med" len="med"/>
                <a:tailEnd type="none" w="med" len="med"/>
              </a:ln>
            </p:spPr>
          </p:sp>
          <p:sp>
            <p:nvSpPr>
              <p:cNvPr id="1595" name="Google Shape;1595;p48"/>
              <p:cNvSpPr/>
              <p:nvPr/>
            </p:nvSpPr>
            <p:spPr>
              <a:xfrm>
                <a:off x="2765050" y="4199575"/>
                <a:ext cx="747400" cy="760050"/>
              </a:xfrm>
              <a:custGeom>
                <a:avLst/>
                <a:gdLst/>
                <a:ahLst/>
                <a:cxnLst/>
                <a:rect l="l" t="t" r="r" b="b"/>
                <a:pathLst>
                  <a:path w="29896" h="30402" extrusionOk="0">
                    <a:moveTo>
                      <a:pt x="0" y="0"/>
                    </a:moveTo>
                    <a:cubicBezTo>
                      <a:pt x="1529" y="1861"/>
                      <a:pt x="4287" y="9121"/>
                      <a:pt x="9171" y="11164"/>
                    </a:cubicBezTo>
                    <a:cubicBezTo>
                      <a:pt x="14055" y="13208"/>
                      <a:pt x="26748" y="9055"/>
                      <a:pt x="29306" y="12261"/>
                    </a:cubicBezTo>
                    <a:cubicBezTo>
                      <a:pt x="31865" y="15467"/>
                      <a:pt x="25319" y="27379"/>
                      <a:pt x="24522" y="30402"/>
                    </a:cubicBez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dash"/>
                <a:round/>
                <a:headEnd type="none" w="med" len="med"/>
                <a:tailEnd type="none" w="med" len="med"/>
              </a:ln>
            </p:spPr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p49"/>
          <p:cNvSpPr txBox="1">
            <a:spLocks noGrp="1"/>
          </p:cNvSpPr>
          <p:nvPr>
            <p:ph type="title"/>
          </p:nvPr>
        </p:nvSpPr>
        <p:spPr>
          <a:xfrm>
            <a:off x="720000" y="453325"/>
            <a:ext cx="77040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On/Off Method</a:t>
            </a:r>
            <a:endParaRPr/>
          </a:p>
        </p:txBody>
      </p:sp>
      <p:sp>
        <p:nvSpPr>
          <p:cNvPr id="1601" name="Google Shape;1601;p49"/>
          <p:cNvSpPr txBox="1">
            <a:spLocks noGrp="1"/>
          </p:cNvSpPr>
          <p:nvPr>
            <p:ph type="subTitle" idx="1"/>
          </p:nvPr>
        </p:nvSpPr>
        <p:spPr>
          <a:xfrm>
            <a:off x="3102531" y="934588"/>
            <a:ext cx="2486100" cy="3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①On-Source</a:t>
            </a:r>
            <a:endParaRPr/>
          </a:p>
        </p:txBody>
      </p:sp>
      <p:sp>
        <p:nvSpPr>
          <p:cNvPr id="1602" name="Google Shape;1602;p49"/>
          <p:cNvSpPr/>
          <p:nvPr/>
        </p:nvSpPr>
        <p:spPr>
          <a:xfrm>
            <a:off x="768675" y="1989628"/>
            <a:ext cx="2242404" cy="747900"/>
          </a:xfrm>
          <a:prstGeom prst="cloud">
            <a:avLst/>
          </a:prstGeom>
          <a:noFill/>
          <a:ln w="9525" cap="flat" cmpd="sng">
            <a:solidFill>
              <a:srgbClr val="2121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3" name="Google Shape;1603;p49"/>
          <p:cNvSpPr txBox="1">
            <a:spLocks noGrp="1"/>
          </p:cNvSpPr>
          <p:nvPr>
            <p:ph type="subTitle" idx="3"/>
          </p:nvPr>
        </p:nvSpPr>
        <p:spPr>
          <a:xfrm>
            <a:off x="3102528" y="1859500"/>
            <a:ext cx="2486100" cy="3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②Off-Source</a:t>
            </a:r>
            <a:endParaRPr/>
          </a:p>
        </p:txBody>
      </p:sp>
      <p:sp>
        <p:nvSpPr>
          <p:cNvPr id="1604" name="Google Shape;1604;p49"/>
          <p:cNvSpPr/>
          <p:nvPr/>
        </p:nvSpPr>
        <p:spPr>
          <a:xfrm>
            <a:off x="1871000" y="3826075"/>
            <a:ext cx="287400" cy="3225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 w="9525" cap="flat" cmpd="sng">
            <a:solidFill>
              <a:srgbClr val="2121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5" name="Google Shape;1605;p49"/>
          <p:cNvSpPr/>
          <p:nvPr/>
        </p:nvSpPr>
        <p:spPr>
          <a:xfrm rot="-9427985">
            <a:off x="1804591" y="3561423"/>
            <a:ext cx="476335" cy="264718"/>
          </a:xfrm>
          <a:prstGeom prst="chord">
            <a:avLst>
              <a:gd name="adj1" fmla="val 10379615"/>
              <a:gd name="adj2" fmla="val 612674"/>
            </a:avLst>
          </a:prstGeom>
          <a:solidFill>
            <a:schemeClr val="dk1"/>
          </a:solidFill>
          <a:ln w="9525" cap="flat" cmpd="sng">
            <a:solidFill>
              <a:srgbClr val="2121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06" name="Google Shape;1606;p49"/>
          <p:cNvCxnSpPr/>
          <p:nvPr/>
        </p:nvCxnSpPr>
        <p:spPr>
          <a:xfrm>
            <a:off x="1403203" y="1634653"/>
            <a:ext cx="637800" cy="2028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07" name="Google Shape;1607;p49"/>
          <p:cNvCxnSpPr/>
          <p:nvPr/>
        </p:nvCxnSpPr>
        <p:spPr>
          <a:xfrm flipH="1">
            <a:off x="2041000" y="1492600"/>
            <a:ext cx="19200" cy="2159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08" name="Google Shape;1608;p49"/>
          <p:cNvSpPr/>
          <p:nvPr/>
        </p:nvSpPr>
        <p:spPr>
          <a:xfrm>
            <a:off x="1945450" y="1285525"/>
            <a:ext cx="210300" cy="186000"/>
          </a:xfrm>
          <a:prstGeom prst="sun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9" name="Google Shape;1609;p49"/>
          <p:cNvSpPr txBox="1"/>
          <p:nvPr/>
        </p:nvSpPr>
        <p:spPr>
          <a:xfrm>
            <a:off x="2158400" y="1224625"/>
            <a:ext cx="1520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latin typeface="Open Sans"/>
                <a:ea typeface="Open Sans"/>
                <a:cs typeface="Open Sans"/>
                <a:sym typeface="Open Sans"/>
              </a:rPr>
              <a:t>Background source(AGN)</a:t>
            </a:r>
            <a:endParaRPr sz="800"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10" name="Google Shape;1610;p49"/>
          <p:cNvSpPr txBox="1"/>
          <p:nvPr/>
        </p:nvSpPr>
        <p:spPr>
          <a:xfrm>
            <a:off x="1975550" y="1553575"/>
            <a:ext cx="338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 b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①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11" name="Google Shape;1611;p49"/>
          <p:cNvSpPr txBox="1"/>
          <p:nvPr/>
        </p:nvSpPr>
        <p:spPr>
          <a:xfrm>
            <a:off x="1403200" y="1715150"/>
            <a:ext cx="338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 b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②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12" name="Google Shape;1612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9125" y="1564575"/>
            <a:ext cx="3084075" cy="25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3" name="Google Shape;1613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9129" y="2376275"/>
            <a:ext cx="1914525" cy="219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14" name="Google Shape;1614;p49"/>
          <p:cNvSpPr txBox="1"/>
          <p:nvPr/>
        </p:nvSpPr>
        <p:spPr>
          <a:xfrm>
            <a:off x="3553425" y="3018713"/>
            <a:ext cx="1747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 b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① - ② =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15" name="Google Shape;1615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19250" y="3153575"/>
            <a:ext cx="705312" cy="253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16" name="Google Shape;1616;p49"/>
          <p:cNvCxnSpPr/>
          <p:nvPr/>
        </p:nvCxnSpPr>
        <p:spPr>
          <a:xfrm>
            <a:off x="3335575" y="2767950"/>
            <a:ext cx="5073300" cy="56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17" name="Google Shape;1617;p49"/>
          <p:cNvSpPr txBox="1"/>
          <p:nvPr/>
        </p:nvSpPr>
        <p:spPr>
          <a:xfrm>
            <a:off x="3818875" y="3665625"/>
            <a:ext cx="4106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Get T of background source by observing, we can get tau and kinematic temperature.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" name="Google Shape;1622;p50"/>
          <p:cNvSpPr txBox="1">
            <a:spLocks noGrp="1"/>
          </p:cNvSpPr>
          <p:nvPr>
            <p:ph type="title"/>
          </p:nvPr>
        </p:nvSpPr>
        <p:spPr>
          <a:xfrm>
            <a:off x="720000" y="453325"/>
            <a:ext cx="77040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</a:t>
            </a:r>
            <a:endParaRPr/>
          </a:p>
        </p:txBody>
      </p:sp>
      <p:sp>
        <p:nvSpPr>
          <p:cNvPr id="1623" name="Google Shape;1623;p50"/>
          <p:cNvSpPr txBox="1">
            <a:spLocks noGrp="1"/>
          </p:cNvSpPr>
          <p:nvPr>
            <p:ph type="subTitle" idx="1"/>
          </p:nvPr>
        </p:nvSpPr>
        <p:spPr>
          <a:xfrm>
            <a:off x="119100" y="1191175"/>
            <a:ext cx="6436500" cy="3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0"/>
              <a:t>ALMA case, there is no off-source measurement</a:t>
            </a:r>
            <a:endParaRPr b="0"/>
          </a:p>
        </p:txBody>
      </p:sp>
      <p:sp>
        <p:nvSpPr>
          <p:cNvPr id="1624" name="Google Shape;1624;p50"/>
          <p:cNvSpPr txBox="1">
            <a:spLocks noGrp="1"/>
          </p:cNvSpPr>
          <p:nvPr>
            <p:ph type="subTitle" idx="3"/>
          </p:nvPr>
        </p:nvSpPr>
        <p:spPr>
          <a:xfrm>
            <a:off x="628878" y="2567250"/>
            <a:ext cx="2486100" cy="3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0"/>
              <a:t>1. sensitivity</a:t>
            </a:r>
            <a:endParaRPr sz="2400" b="0"/>
          </a:p>
        </p:txBody>
      </p:sp>
      <p:sp>
        <p:nvSpPr>
          <p:cNvPr id="1625" name="Google Shape;1625;p50"/>
          <p:cNvSpPr txBox="1"/>
          <p:nvPr/>
        </p:nvSpPr>
        <p:spPr>
          <a:xfrm>
            <a:off x="1576475" y="1864700"/>
            <a:ext cx="5578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Emission is resolved out, so we can get only tau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→ assume that kinematic temperature equal to CMB temperature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26" name="Google Shape;1626;p50"/>
          <p:cNvSpPr txBox="1">
            <a:spLocks noGrp="1"/>
          </p:cNvSpPr>
          <p:nvPr>
            <p:ph type="subTitle" idx="3"/>
          </p:nvPr>
        </p:nvSpPr>
        <p:spPr>
          <a:xfrm>
            <a:off x="4203553" y="2643450"/>
            <a:ext cx="2486100" cy="3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0"/>
              <a:t>2. resolution</a:t>
            </a:r>
            <a:endParaRPr sz="2400" b="0"/>
          </a:p>
        </p:txBody>
      </p:sp>
      <p:sp>
        <p:nvSpPr>
          <p:cNvPr id="1627" name="Google Shape;1627;p50"/>
          <p:cNvSpPr txBox="1"/>
          <p:nvPr/>
        </p:nvSpPr>
        <p:spPr>
          <a:xfrm>
            <a:off x="1273375" y="3325725"/>
            <a:ext cx="18417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Stronger Source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→ more sensitive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28" name="Google Shape;1628;p50"/>
          <p:cNvSpPr txBox="1"/>
          <p:nvPr/>
        </p:nvSpPr>
        <p:spPr>
          <a:xfrm>
            <a:off x="4768350" y="3400875"/>
            <a:ext cx="33813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Point-like Source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→ </a:t>
            </a:r>
            <a:r>
              <a:rPr lang="en" sz="13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Pencil-beam measurement</a:t>
            </a:r>
            <a:endParaRPr sz="13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4CFE06D3-2DCA-4A96-9B0B-EC2B9F5C9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9198" y="1240302"/>
            <a:ext cx="5961534" cy="3429201"/>
          </a:xfrm>
          <a:prstGeom prst="rect">
            <a:avLst/>
          </a:prstGeom>
        </p:spPr>
      </p:pic>
      <p:sp>
        <p:nvSpPr>
          <p:cNvPr id="19" name="Google Shape;1622;p50">
            <a:extLst>
              <a:ext uri="{FF2B5EF4-FFF2-40B4-BE49-F238E27FC236}">
                <a16:creationId xmlns:a16="http://schemas.microsoft.com/office/drawing/2014/main" id="{084569DC-C141-4695-AF1C-053753AA78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53325"/>
            <a:ext cx="77040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Positions of the Studied Targets </a:t>
            </a:r>
            <a:endParaRPr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C6B0565-503E-4136-BE9E-AA5B7BFADD0D}"/>
              </a:ext>
            </a:extLst>
          </p:cNvPr>
          <p:cNvSpPr/>
          <p:nvPr/>
        </p:nvSpPr>
        <p:spPr>
          <a:xfrm>
            <a:off x="6567661" y="1788753"/>
            <a:ext cx="1401635" cy="1868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94C3FD01-8C71-4049-AD3C-F0561E4B5905}"/>
              </a:ext>
            </a:extLst>
          </p:cNvPr>
          <p:cNvSpPr/>
          <p:nvPr/>
        </p:nvSpPr>
        <p:spPr>
          <a:xfrm>
            <a:off x="6567661" y="3169055"/>
            <a:ext cx="1401635" cy="1868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96EBBB0B-A1A7-4090-A014-3182F328BD99}"/>
              </a:ext>
            </a:extLst>
          </p:cNvPr>
          <p:cNvSpPr/>
          <p:nvPr/>
        </p:nvSpPr>
        <p:spPr>
          <a:xfrm>
            <a:off x="6567661" y="3935259"/>
            <a:ext cx="1401635" cy="1868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1425E8DF-6BFC-482E-86B9-B6A82EFBB9B8}"/>
              </a:ext>
            </a:extLst>
          </p:cNvPr>
          <p:cNvSpPr/>
          <p:nvPr/>
        </p:nvSpPr>
        <p:spPr>
          <a:xfrm>
            <a:off x="5593193" y="1475054"/>
            <a:ext cx="233605" cy="233605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0F449A7A-E56E-4361-AE8B-C7B096AD9D0E}"/>
              </a:ext>
            </a:extLst>
          </p:cNvPr>
          <p:cNvSpPr/>
          <p:nvPr/>
        </p:nvSpPr>
        <p:spPr>
          <a:xfrm>
            <a:off x="2529619" y="3815118"/>
            <a:ext cx="233605" cy="233605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0FBDD72E-43B6-46AA-8FE5-5FA92E455B27}"/>
              </a:ext>
            </a:extLst>
          </p:cNvPr>
          <p:cNvSpPr/>
          <p:nvPr/>
        </p:nvSpPr>
        <p:spPr>
          <a:xfrm>
            <a:off x="6000334" y="3306548"/>
            <a:ext cx="233605" cy="233605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FDB852-0590-4313-AE20-4E5D71FAA5FB}"/>
              </a:ext>
            </a:extLst>
          </p:cNvPr>
          <p:cNvSpPr txBox="1"/>
          <p:nvPr/>
        </p:nvSpPr>
        <p:spPr>
          <a:xfrm>
            <a:off x="6686604" y="4640503"/>
            <a:ext cx="16398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>
                <a:solidFill>
                  <a:schemeClr val="tx2"/>
                </a:solidFill>
              </a:rPr>
              <a:t>Liszt et al. (2018) </a:t>
            </a:r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F5A5B301-F23D-4FDF-BF98-00E41AE0456B}"/>
              </a:ext>
            </a:extLst>
          </p:cNvPr>
          <p:cNvSpPr/>
          <p:nvPr/>
        </p:nvSpPr>
        <p:spPr>
          <a:xfrm>
            <a:off x="2328672" y="1584960"/>
            <a:ext cx="960587" cy="9867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1931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p51"/>
          <p:cNvSpPr txBox="1">
            <a:spLocks noGrp="1"/>
          </p:cNvSpPr>
          <p:nvPr>
            <p:ph type="title"/>
          </p:nvPr>
        </p:nvSpPr>
        <p:spPr>
          <a:xfrm>
            <a:off x="720000" y="453325"/>
            <a:ext cx="77040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</a:t>
            </a:r>
            <a:endParaRPr/>
          </a:p>
        </p:txBody>
      </p:sp>
      <p:sp>
        <p:nvSpPr>
          <p:cNvPr id="1634" name="Google Shape;1634;p51"/>
          <p:cNvSpPr txBox="1">
            <a:spLocks noGrp="1"/>
          </p:cNvSpPr>
          <p:nvPr>
            <p:ph type="subTitle" idx="1"/>
          </p:nvPr>
        </p:nvSpPr>
        <p:spPr>
          <a:xfrm>
            <a:off x="119100" y="1191175"/>
            <a:ext cx="3741900" cy="3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0"/>
              <a:t>Some parameters</a:t>
            </a:r>
            <a:endParaRPr b="0"/>
          </a:p>
        </p:txBody>
      </p:sp>
      <p:sp>
        <p:nvSpPr>
          <p:cNvPr id="1635" name="Google Shape;1635;p51"/>
          <p:cNvSpPr txBox="1">
            <a:spLocks noGrp="1"/>
          </p:cNvSpPr>
          <p:nvPr>
            <p:ph type="subTitle" idx="3"/>
          </p:nvPr>
        </p:nvSpPr>
        <p:spPr>
          <a:xfrm>
            <a:off x="1051801" y="2593850"/>
            <a:ext cx="1504200" cy="3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0"/>
              <a:t>Pixel size</a:t>
            </a:r>
            <a:endParaRPr sz="2400" b="0"/>
          </a:p>
        </p:txBody>
      </p:sp>
      <p:sp>
        <p:nvSpPr>
          <p:cNvPr id="1636" name="Google Shape;1636;p51"/>
          <p:cNvSpPr txBox="1">
            <a:spLocks noGrp="1"/>
          </p:cNvSpPr>
          <p:nvPr>
            <p:ph type="subTitle" idx="3"/>
          </p:nvPr>
        </p:nvSpPr>
        <p:spPr>
          <a:xfrm>
            <a:off x="1051803" y="1632213"/>
            <a:ext cx="2486100" cy="3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0"/>
              <a:t>resolution</a:t>
            </a:r>
            <a:endParaRPr sz="2400" b="0"/>
          </a:p>
        </p:txBody>
      </p:sp>
      <p:sp>
        <p:nvSpPr>
          <p:cNvPr id="1637" name="Google Shape;1637;p51"/>
          <p:cNvSpPr txBox="1"/>
          <p:nvPr/>
        </p:nvSpPr>
        <p:spPr>
          <a:xfrm>
            <a:off x="6400800" y="2128025"/>
            <a:ext cx="1841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= 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2.77 arcsec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38" name="Google Shape;1638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5725" y="2073250"/>
            <a:ext cx="4743450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9" name="Google Shape;1639;p51"/>
          <p:cNvSpPr txBox="1"/>
          <p:nvPr/>
        </p:nvSpPr>
        <p:spPr>
          <a:xfrm>
            <a:off x="1069200" y="3114300"/>
            <a:ext cx="3534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Pixel size = 3”/5 = 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0.6”</a:t>
            </a: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  (oversampling)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40" name="Google Shape;1640;p51"/>
          <p:cNvSpPr txBox="1">
            <a:spLocks noGrp="1"/>
          </p:cNvSpPr>
          <p:nvPr>
            <p:ph type="subTitle" idx="3"/>
          </p:nvPr>
        </p:nvSpPr>
        <p:spPr>
          <a:xfrm>
            <a:off x="1051801" y="3509200"/>
            <a:ext cx="1504200" cy="3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0"/>
              <a:t>Image size</a:t>
            </a:r>
            <a:endParaRPr sz="2400" b="0"/>
          </a:p>
        </p:txBody>
      </p:sp>
      <p:sp>
        <p:nvSpPr>
          <p:cNvPr id="1641" name="Google Shape;1641;p51"/>
          <p:cNvSpPr txBox="1"/>
          <p:nvPr/>
        </p:nvSpPr>
        <p:spPr>
          <a:xfrm>
            <a:off x="1069200" y="4066450"/>
            <a:ext cx="74871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Image size = 1.22 X (3.33mm/12m) X 206265 arcsec = 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69.8 arcsec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42" name="Google Shape;1642;p51"/>
          <p:cNvSpPr txBox="1"/>
          <p:nvPr/>
        </p:nvSpPr>
        <p:spPr>
          <a:xfrm>
            <a:off x="1927600" y="4372125"/>
            <a:ext cx="62361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69.8 arcsec / 0.6” = 115 pixel, generally 2 times → 240 pixel   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" name="Google Shape;1647;p52"/>
          <p:cNvSpPr txBox="1">
            <a:spLocks noGrp="1"/>
          </p:cNvSpPr>
          <p:nvPr>
            <p:ph type="title"/>
          </p:nvPr>
        </p:nvSpPr>
        <p:spPr>
          <a:xfrm>
            <a:off x="502775" y="371625"/>
            <a:ext cx="77040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</a:t>
            </a:r>
            <a:endParaRPr/>
          </a:p>
        </p:txBody>
      </p:sp>
      <p:sp>
        <p:nvSpPr>
          <p:cNvPr id="1648" name="Google Shape;1648;p52"/>
          <p:cNvSpPr txBox="1">
            <a:spLocks noGrp="1"/>
          </p:cNvSpPr>
          <p:nvPr>
            <p:ph type="subTitle" idx="1"/>
          </p:nvPr>
        </p:nvSpPr>
        <p:spPr>
          <a:xfrm>
            <a:off x="4400800" y="538150"/>
            <a:ext cx="3461700" cy="3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0"/>
              <a:t>Continuum image</a:t>
            </a:r>
            <a:endParaRPr b="0"/>
          </a:p>
        </p:txBody>
      </p:sp>
      <p:sp>
        <p:nvSpPr>
          <p:cNvPr id="1649" name="Google Shape;1649;p52"/>
          <p:cNvSpPr txBox="1"/>
          <p:nvPr/>
        </p:nvSpPr>
        <p:spPr>
          <a:xfrm>
            <a:off x="4983300" y="1205625"/>
            <a:ext cx="4022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Highest Jy/beam → continuum’s brightness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(Pencil-beam measurement)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50" name="Google Shape;1650;p52"/>
          <p:cNvPicPr preferRelativeResize="0"/>
          <p:nvPr/>
        </p:nvPicPr>
        <p:blipFill rotWithShape="1">
          <a:blip r:embed="rId3">
            <a:alphaModFix/>
          </a:blip>
          <a:srcRect l="1426" t="32221" r="52848" b="22139"/>
          <a:stretch/>
        </p:blipFill>
        <p:spPr>
          <a:xfrm>
            <a:off x="356301" y="1323475"/>
            <a:ext cx="2844150" cy="2589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1" name="Google Shape;1651;p52"/>
          <p:cNvSpPr/>
          <p:nvPr/>
        </p:nvSpPr>
        <p:spPr>
          <a:xfrm>
            <a:off x="1962100" y="2431600"/>
            <a:ext cx="182100" cy="175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52" name="Google Shape;1652;p52"/>
          <p:cNvCxnSpPr/>
          <p:nvPr/>
        </p:nvCxnSpPr>
        <p:spPr>
          <a:xfrm rot="10800000" flipH="1">
            <a:off x="1962100" y="476500"/>
            <a:ext cx="679800" cy="1966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53" name="Google Shape;1653;p52"/>
          <p:cNvCxnSpPr/>
          <p:nvPr/>
        </p:nvCxnSpPr>
        <p:spPr>
          <a:xfrm rot="10800000" flipH="1">
            <a:off x="2144200" y="483600"/>
            <a:ext cx="2256600" cy="1953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54" name="Google Shape;1654;p52"/>
          <p:cNvCxnSpPr/>
          <p:nvPr/>
        </p:nvCxnSpPr>
        <p:spPr>
          <a:xfrm rot="10800000" flipH="1">
            <a:off x="2144200" y="2340400"/>
            <a:ext cx="2291700" cy="255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55" name="Google Shape;1655;p52"/>
          <p:cNvCxnSpPr/>
          <p:nvPr/>
        </p:nvCxnSpPr>
        <p:spPr>
          <a:xfrm rot="10800000" flipH="1">
            <a:off x="1953325" y="2271075"/>
            <a:ext cx="833700" cy="336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656" name="Google Shape;1656;p52"/>
          <p:cNvPicPr preferRelativeResize="0"/>
          <p:nvPr/>
        </p:nvPicPr>
        <p:blipFill rotWithShape="1">
          <a:blip r:embed="rId4">
            <a:alphaModFix/>
          </a:blip>
          <a:srcRect l="11751" t="34910" r="54264" b="28433"/>
          <a:stretch/>
        </p:blipFill>
        <p:spPr>
          <a:xfrm>
            <a:off x="2641600" y="462700"/>
            <a:ext cx="1793925" cy="18707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57" name="Google Shape;1657;p52"/>
          <p:cNvCxnSpPr/>
          <p:nvPr/>
        </p:nvCxnSpPr>
        <p:spPr>
          <a:xfrm>
            <a:off x="3608850" y="1345450"/>
            <a:ext cx="1352400" cy="14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58" name="Google Shape;1658;p52"/>
          <p:cNvSpPr txBox="1"/>
          <p:nvPr/>
        </p:nvSpPr>
        <p:spPr>
          <a:xfrm>
            <a:off x="5715313" y="1786935"/>
            <a:ext cx="1648624" cy="156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0.29 Jy   (J1723)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0.19 Jy   (J0942)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0.43 Jy   (J1136)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" name="Google Shape;1658;p52">
            <a:extLst>
              <a:ext uri="{FF2B5EF4-FFF2-40B4-BE49-F238E27FC236}">
                <a16:creationId xmlns:a16="http://schemas.microsoft.com/office/drawing/2014/main" id="{9B546361-1504-494F-8855-5275FF0543EA}"/>
              </a:ext>
            </a:extLst>
          </p:cNvPr>
          <p:cNvSpPr txBox="1"/>
          <p:nvPr/>
        </p:nvSpPr>
        <p:spPr>
          <a:xfrm>
            <a:off x="4689786" y="3352876"/>
            <a:ext cx="4024761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tx2"/>
                </a:solidFill>
                <a:latin typeface="Open Sans"/>
                <a:ea typeface="Open Sans"/>
                <a:cs typeface="Open Sans"/>
                <a:sym typeface="Open Sans"/>
              </a:rPr>
              <a:t>Primary beam correction : True / False</a:t>
            </a: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tx2"/>
                </a:solidFill>
                <a:latin typeface="Open Sans"/>
                <a:ea typeface="Open Sans"/>
                <a:cs typeface="Open Sans"/>
                <a:sym typeface="Open Sans"/>
              </a:rPr>
              <a:t>Weighting : natural / uniform</a:t>
            </a:r>
            <a:endParaRPr sz="1500">
              <a:solidFill>
                <a:schemeClr val="tx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p53"/>
          <p:cNvSpPr txBox="1">
            <a:spLocks noGrp="1"/>
          </p:cNvSpPr>
          <p:nvPr>
            <p:ph type="title"/>
          </p:nvPr>
        </p:nvSpPr>
        <p:spPr>
          <a:xfrm>
            <a:off x="516800" y="357600"/>
            <a:ext cx="77040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</a:t>
            </a:r>
            <a:endParaRPr/>
          </a:p>
        </p:txBody>
      </p:sp>
      <p:sp>
        <p:nvSpPr>
          <p:cNvPr id="1664" name="Google Shape;1664;p53"/>
          <p:cNvSpPr txBox="1">
            <a:spLocks noGrp="1"/>
          </p:cNvSpPr>
          <p:nvPr>
            <p:ph type="subTitle" idx="1"/>
          </p:nvPr>
        </p:nvSpPr>
        <p:spPr>
          <a:xfrm>
            <a:off x="5633900" y="1028700"/>
            <a:ext cx="3461700" cy="3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/>
              <a:t>Cube (spectrum) data</a:t>
            </a:r>
            <a:endParaRPr b="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b="0"/>
              <a:t>J1723 data cube</a:t>
            </a:r>
            <a:endParaRPr b="0"/>
          </a:p>
        </p:txBody>
      </p:sp>
      <p:sp>
        <p:nvSpPr>
          <p:cNvPr id="1665" name="Google Shape;1665;p53"/>
          <p:cNvSpPr txBox="1"/>
          <p:nvPr/>
        </p:nvSpPr>
        <p:spPr>
          <a:xfrm>
            <a:off x="795200" y="2711900"/>
            <a:ext cx="48387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We can get HCO+ column density with integration of tau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→ derive N(H</a:t>
            </a:r>
            <a:r>
              <a:rPr lang="en" sz="1300" baseline="-25000"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) from N(HCO+)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66" name="Google Shape;1666;p53"/>
          <p:cNvPicPr preferRelativeResize="0"/>
          <p:nvPr/>
        </p:nvPicPr>
        <p:blipFill rotWithShape="1">
          <a:blip r:embed="rId3">
            <a:alphaModFix/>
          </a:blip>
          <a:srcRect t="12966" b="47404"/>
          <a:stretch/>
        </p:blipFill>
        <p:spPr>
          <a:xfrm>
            <a:off x="194550" y="1028700"/>
            <a:ext cx="5257524" cy="138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7" name="Google Shape;1667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9650" y="3292900"/>
            <a:ext cx="3314700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8" name="Google Shape;1668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72800" y="4100350"/>
            <a:ext cx="2714625" cy="24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3" name="Google Shape;1673;p54"/>
          <p:cNvGrpSpPr/>
          <p:nvPr/>
        </p:nvGrpSpPr>
        <p:grpSpPr>
          <a:xfrm>
            <a:off x="5599211" y="647686"/>
            <a:ext cx="1495200" cy="1495200"/>
            <a:chOff x="5599211" y="647686"/>
            <a:chExt cx="1495200" cy="1495200"/>
          </a:xfrm>
        </p:grpSpPr>
        <p:sp>
          <p:nvSpPr>
            <p:cNvPr id="1674" name="Google Shape;1674;p54"/>
            <p:cNvSpPr/>
            <p:nvPr/>
          </p:nvSpPr>
          <p:spPr>
            <a:xfrm>
              <a:off x="5599211" y="647686"/>
              <a:ext cx="1495200" cy="1495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54"/>
            <p:cNvSpPr/>
            <p:nvPr/>
          </p:nvSpPr>
          <p:spPr>
            <a:xfrm>
              <a:off x="5669711" y="718252"/>
              <a:ext cx="1354200" cy="1354200"/>
            </a:xfrm>
            <a:prstGeom prst="ellipse">
              <a:avLst/>
            </a:prstGeom>
            <a:solidFill>
              <a:schemeClr val="lt1"/>
            </a:solidFill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6" name="Google Shape;1676;p54"/>
          <p:cNvSpPr txBox="1">
            <a:spLocks noGrp="1"/>
          </p:cNvSpPr>
          <p:nvPr>
            <p:ph type="title"/>
          </p:nvPr>
        </p:nvSpPr>
        <p:spPr>
          <a:xfrm>
            <a:off x="4295600" y="2298400"/>
            <a:ext cx="4043400" cy="166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 &amp; Conclusion</a:t>
            </a:r>
            <a:endParaRPr sz="6000"/>
          </a:p>
        </p:txBody>
      </p:sp>
      <p:sp>
        <p:nvSpPr>
          <p:cNvPr id="1677" name="Google Shape;1677;p54"/>
          <p:cNvSpPr txBox="1">
            <a:spLocks noGrp="1"/>
          </p:cNvSpPr>
          <p:nvPr>
            <p:ph type="title" idx="2"/>
          </p:nvPr>
        </p:nvSpPr>
        <p:spPr>
          <a:xfrm>
            <a:off x="5793011" y="931929"/>
            <a:ext cx="11076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grpSp>
        <p:nvGrpSpPr>
          <p:cNvPr id="1679" name="Google Shape;1679;p54"/>
          <p:cNvGrpSpPr/>
          <p:nvPr/>
        </p:nvGrpSpPr>
        <p:grpSpPr>
          <a:xfrm>
            <a:off x="1449915" y="196950"/>
            <a:ext cx="2537804" cy="4749600"/>
            <a:chOff x="1373715" y="196950"/>
            <a:chExt cx="2537804" cy="4749600"/>
          </a:xfrm>
        </p:grpSpPr>
        <p:grpSp>
          <p:nvGrpSpPr>
            <p:cNvPr id="1680" name="Google Shape;1680;p54"/>
            <p:cNvGrpSpPr/>
            <p:nvPr/>
          </p:nvGrpSpPr>
          <p:grpSpPr>
            <a:xfrm>
              <a:off x="1373715" y="835227"/>
              <a:ext cx="2537804" cy="3473045"/>
              <a:chOff x="1315329" y="755304"/>
              <a:chExt cx="2654607" cy="3632892"/>
            </a:xfrm>
          </p:grpSpPr>
          <p:sp>
            <p:nvSpPr>
              <p:cNvPr id="1681" name="Google Shape;1681;p54"/>
              <p:cNvSpPr/>
              <p:nvPr/>
            </p:nvSpPr>
            <p:spPr>
              <a:xfrm>
                <a:off x="2313148" y="3602257"/>
                <a:ext cx="584506" cy="785940"/>
              </a:xfrm>
              <a:custGeom>
                <a:avLst/>
                <a:gdLst/>
                <a:ahLst/>
                <a:cxnLst/>
                <a:rect l="l" t="t" r="r" b="b"/>
                <a:pathLst>
                  <a:path w="33573" h="45143" extrusionOk="0">
                    <a:moveTo>
                      <a:pt x="18577" y="708"/>
                    </a:moveTo>
                    <a:cubicBezTo>
                      <a:pt x="19365" y="708"/>
                      <a:pt x="20165" y="777"/>
                      <a:pt x="20983" y="934"/>
                    </a:cubicBezTo>
                    <a:cubicBezTo>
                      <a:pt x="23541" y="1413"/>
                      <a:pt x="25619" y="2932"/>
                      <a:pt x="27298" y="4890"/>
                    </a:cubicBezTo>
                    <a:cubicBezTo>
                      <a:pt x="27858" y="7368"/>
                      <a:pt x="28857" y="10126"/>
                      <a:pt x="27898" y="12564"/>
                    </a:cubicBezTo>
                    <a:cubicBezTo>
                      <a:pt x="27218" y="11085"/>
                      <a:pt x="27138" y="9327"/>
                      <a:pt x="25699" y="8288"/>
                    </a:cubicBezTo>
                    <a:cubicBezTo>
                      <a:pt x="25652" y="8259"/>
                      <a:pt x="25602" y="8246"/>
                      <a:pt x="25553" y="8246"/>
                    </a:cubicBezTo>
                    <a:cubicBezTo>
                      <a:pt x="25399" y="8246"/>
                      <a:pt x="25260" y="8375"/>
                      <a:pt x="25260" y="8527"/>
                    </a:cubicBezTo>
                    <a:cubicBezTo>
                      <a:pt x="25340" y="11605"/>
                      <a:pt x="25779" y="15282"/>
                      <a:pt x="23261" y="17600"/>
                    </a:cubicBezTo>
                    <a:cubicBezTo>
                      <a:pt x="22942" y="16921"/>
                      <a:pt x="22942" y="16081"/>
                      <a:pt x="22662" y="15402"/>
                    </a:cubicBezTo>
                    <a:cubicBezTo>
                      <a:pt x="22595" y="15312"/>
                      <a:pt x="22502" y="15260"/>
                      <a:pt x="22413" y="15260"/>
                    </a:cubicBezTo>
                    <a:cubicBezTo>
                      <a:pt x="22343" y="15260"/>
                      <a:pt x="22275" y="15292"/>
                      <a:pt x="22222" y="15362"/>
                    </a:cubicBezTo>
                    <a:cubicBezTo>
                      <a:pt x="21303" y="16481"/>
                      <a:pt x="20943" y="17840"/>
                      <a:pt x="20304" y="19079"/>
                    </a:cubicBezTo>
                    <a:cubicBezTo>
                      <a:pt x="19504" y="20598"/>
                      <a:pt x="18305" y="21877"/>
                      <a:pt x="16787" y="22756"/>
                    </a:cubicBezTo>
                    <a:cubicBezTo>
                      <a:pt x="16667" y="21877"/>
                      <a:pt x="16427" y="21037"/>
                      <a:pt x="16107" y="20238"/>
                    </a:cubicBezTo>
                    <a:cubicBezTo>
                      <a:pt x="15508" y="19039"/>
                      <a:pt x="14788" y="17920"/>
                      <a:pt x="13989" y="16881"/>
                    </a:cubicBezTo>
                    <a:cubicBezTo>
                      <a:pt x="13190" y="15881"/>
                      <a:pt x="12510" y="14762"/>
                      <a:pt x="11991" y="13563"/>
                    </a:cubicBezTo>
                    <a:cubicBezTo>
                      <a:pt x="11511" y="12324"/>
                      <a:pt x="11751" y="10965"/>
                      <a:pt x="11471" y="9686"/>
                    </a:cubicBezTo>
                    <a:cubicBezTo>
                      <a:pt x="11442" y="9600"/>
                      <a:pt x="11351" y="9534"/>
                      <a:pt x="11243" y="9534"/>
                    </a:cubicBezTo>
                    <a:cubicBezTo>
                      <a:pt x="11201" y="9534"/>
                      <a:pt x="11156" y="9544"/>
                      <a:pt x="11111" y="9567"/>
                    </a:cubicBezTo>
                    <a:cubicBezTo>
                      <a:pt x="10272" y="9926"/>
                      <a:pt x="9672" y="10646"/>
                      <a:pt x="8993" y="11245"/>
                    </a:cubicBezTo>
                    <a:cubicBezTo>
                      <a:pt x="8775" y="11436"/>
                      <a:pt x="8240" y="11906"/>
                      <a:pt x="7910" y="11906"/>
                    </a:cubicBezTo>
                    <a:cubicBezTo>
                      <a:pt x="7756" y="11906"/>
                      <a:pt x="7647" y="11804"/>
                      <a:pt x="7634" y="11525"/>
                    </a:cubicBezTo>
                    <a:lnTo>
                      <a:pt x="7634" y="9966"/>
                    </a:lnTo>
                    <a:cubicBezTo>
                      <a:pt x="7674" y="7648"/>
                      <a:pt x="7954" y="4770"/>
                      <a:pt x="9593" y="2932"/>
                    </a:cubicBezTo>
                    <a:lnTo>
                      <a:pt x="9832" y="2812"/>
                    </a:lnTo>
                    <a:lnTo>
                      <a:pt x="9912" y="2812"/>
                    </a:lnTo>
                    <a:cubicBezTo>
                      <a:pt x="10112" y="2692"/>
                      <a:pt x="10312" y="2612"/>
                      <a:pt x="10552" y="2532"/>
                    </a:cubicBezTo>
                    <a:lnTo>
                      <a:pt x="10512" y="2532"/>
                    </a:lnTo>
                    <a:cubicBezTo>
                      <a:pt x="11391" y="2173"/>
                      <a:pt x="12310" y="1893"/>
                      <a:pt x="13190" y="1613"/>
                    </a:cubicBezTo>
                    <a:cubicBezTo>
                      <a:pt x="14977" y="1082"/>
                      <a:pt x="16746" y="708"/>
                      <a:pt x="18577" y="708"/>
                    </a:cubicBezTo>
                    <a:close/>
                    <a:moveTo>
                      <a:pt x="9353" y="3092"/>
                    </a:moveTo>
                    <a:lnTo>
                      <a:pt x="9353" y="3092"/>
                    </a:lnTo>
                    <a:cubicBezTo>
                      <a:pt x="7115" y="5370"/>
                      <a:pt x="7115" y="9207"/>
                      <a:pt x="7234" y="12125"/>
                    </a:cubicBezTo>
                    <a:cubicBezTo>
                      <a:pt x="7274" y="12244"/>
                      <a:pt x="7354" y="12324"/>
                      <a:pt x="7474" y="12324"/>
                    </a:cubicBezTo>
                    <a:cubicBezTo>
                      <a:pt x="7559" y="12335"/>
                      <a:pt x="7641" y="12341"/>
                      <a:pt x="7721" y="12341"/>
                    </a:cubicBezTo>
                    <a:cubicBezTo>
                      <a:pt x="9092" y="12341"/>
                      <a:pt x="9939" y="10806"/>
                      <a:pt x="11071" y="10126"/>
                    </a:cubicBezTo>
                    <a:cubicBezTo>
                      <a:pt x="11271" y="11165"/>
                      <a:pt x="11111" y="12244"/>
                      <a:pt x="11391" y="13284"/>
                    </a:cubicBezTo>
                    <a:cubicBezTo>
                      <a:pt x="11791" y="14403"/>
                      <a:pt x="12310" y="15482"/>
                      <a:pt x="13030" y="16441"/>
                    </a:cubicBezTo>
                    <a:cubicBezTo>
                      <a:pt x="13669" y="17440"/>
                      <a:pt x="14389" y="18359"/>
                      <a:pt x="15028" y="19359"/>
                    </a:cubicBezTo>
                    <a:cubicBezTo>
                      <a:pt x="15787" y="20558"/>
                      <a:pt x="15987" y="21877"/>
                      <a:pt x="16347" y="23235"/>
                    </a:cubicBezTo>
                    <a:cubicBezTo>
                      <a:pt x="16406" y="23353"/>
                      <a:pt x="16528" y="23427"/>
                      <a:pt x="16653" y="23427"/>
                    </a:cubicBezTo>
                    <a:cubicBezTo>
                      <a:pt x="16698" y="23427"/>
                      <a:pt x="16744" y="23417"/>
                      <a:pt x="16787" y="23395"/>
                    </a:cubicBezTo>
                    <a:cubicBezTo>
                      <a:pt x="18146" y="22836"/>
                      <a:pt x="19065" y="21637"/>
                      <a:pt x="19944" y="20518"/>
                    </a:cubicBezTo>
                    <a:cubicBezTo>
                      <a:pt x="20983" y="19159"/>
                      <a:pt x="21383" y="17520"/>
                      <a:pt x="22302" y="16161"/>
                    </a:cubicBezTo>
                    <a:cubicBezTo>
                      <a:pt x="22502" y="16841"/>
                      <a:pt x="22502" y="17560"/>
                      <a:pt x="22942" y="18160"/>
                    </a:cubicBezTo>
                    <a:cubicBezTo>
                      <a:pt x="23006" y="18245"/>
                      <a:pt x="23093" y="18285"/>
                      <a:pt x="23179" y="18285"/>
                    </a:cubicBezTo>
                    <a:cubicBezTo>
                      <a:pt x="23253" y="18285"/>
                      <a:pt x="23326" y="18255"/>
                      <a:pt x="23381" y="18200"/>
                    </a:cubicBezTo>
                    <a:cubicBezTo>
                      <a:pt x="26139" y="15961"/>
                      <a:pt x="25939" y="12324"/>
                      <a:pt x="25819" y="9127"/>
                    </a:cubicBezTo>
                    <a:lnTo>
                      <a:pt x="25819" y="9127"/>
                    </a:lnTo>
                    <a:cubicBezTo>
                      <a:pt x="26858" y="10246"/>
                      <a:pt x="26898" y="12045"/>
                      <a:pt x="27658" y="13363"/>
                    </a:cubicBezTo>
                    <a:cubicBezTo>
                      <a:pt x="27718" y="13443"/>
                      <a:pt x="27808" y="13483"/>
                      <a:pt x="27898" y="13483"/>
                    </a:cubicBezTo>
                    <a:cubicBezTo>
                      <a:pt x="27988" y="13483"/>
                      <a:pt x="28077" y="13443"/>
                      <a:pt x="28137" y="13363"/>
                    </a:cubicBezTo>
                    <a:cubicBezTo>
                      <a:pt x="29376" y="10886"/>
                      <a:pt x="28617" y="8248"/>
                      <a:pt x="27978" y="5730"/>
                    </a:cubicBezTo>
                    <a:lnTo>
                      <a:pt x="27978" y="5730"/>
                    </a:lnTo>
                    <a:cubicBezTo>
                      <a:pt x="28777" y="6729"/>
                      <a:pt x="29456" y="7808"/>
                      <a:pt x="30056" y="8967"/>
                    </a:cubicBezTo>
                    <a:cubicBezTo>
                      <a:pt x="31814" y="12085"/>
                      <a:pt x="32814" y="15642"/>
                      <a:pt x="32973" y="19239"/>
                    </a:cubicBezTo>
                    <a:cubicBezTo>
                      <a:pt x="33093" y="22396"/>
                      <a:pt x="32654" y="26433"/>
                      <a:pt x="30136" y="28751"/>
                    </a:cubicBezTo>
                    <a:cubicBezTo>
                      <a:pt x="29896" y="27152"/>
                      <a:pt x="29696" y="25634"/>
                      <a:pt x="28337" y="24514"/>
                    </a:cubicBezTo>
                    <a:cubicBezTo>
                      <a:pt x="28282" y="24460"/>
                      <a:pt x="28209" y="24433"/>
                      <a:pt x="28136" y="24433"/>
                    </a:cubicBezTo>
                    <a:cubicBezTo>
                      <a:pt x="27996" y="24433"/>
                      <a:pt x="27858" y="24531"/>
                      <a:pt x="27858" y="24714"/>
                    </a:cubicBezTo>
                    <a:cubicBezTo>
                      <a:pt x="28457" y="29111"/>
                      <a:pt x="26898" y="32948"/>
                      <a:pt x="24341" y="36545"/>
                    </a:cubicBezTo>
                    <a:cubicBezTo>
                      <a:pt x="22062" y="39742"/>
                      <a:pt x="18985" y="42900"/>
                      <a:pt x="15148" y="44298"/>
                    </a:cubicBezTo>
                    <a:cubicBezTo>
                      <a:pt x="16027" y="41021"/>
                      <a:pt x="14548" y="37704"/>
                      <a:pt x="12550" y="35066"/>
                    </a:cubicBezTo>
                    <a:cubicBezTo>
                      <a:pt x="10152" y="31948"/>
                      <a:pt x="7514" y="29191"/>
                      <a:pt x="7234" y="25034"/>
                    </a:cubicBezTo>
                    <a:cubicBezTo>
                      <a:pt x="7234" y="24886"/>
                      <a:pt x="7097" y="24783"/>
                      <a:pt x="6964" y="24783"/>
                    </a:cubicBezTo>
                    <a:cubicBezTo>
                      <a:pt x="6881" y="24783"/>
                      <a:pt x="6801" y="24823"/>
                      <a:pt x="6755" y="24914"/>
                    </a:cubicBezTo>
                    <a:cubicBezTo>
                      <a:pt x="6115" y="26113"/>
                      <a:pt x="5196" y="27152"/>
                      <a:pt x="4637" y="28351"/>
                    </a:cubicBezTo>
                    <a:cubicBezTo>
                      <a:pt x="4237" y="29231"/>
                      <a:pt x="3997" y="30190"/>
                      <a:pt x="3837" y="31149"/>
                    </a:cubicBezTo>
                    <a:cubicBezTo>
                      <a:pt x="2239" y="29031"/>
                      <a:pt x="1479" y="26353"/>
                      <a:pt x="1039" y="23795"/>
                    </a:cubicBezTo>
                    <a:cubicBezTo>
                      <a:pt x="480" y="20837"/>
                      <a:pt x="480" y="17840"/>
                      <a:pt x="1039" y="14882"/>
                    </a:cubicBezTo>
                    <a:cubicBezTo>
                      <a:pt x="1799" y="11085"/>
                      <a:pt x="3917" y="6689"/>
                      <a:pt x="7234" y="4211"/>
                    </a:cubicBezTo>
                    <a:cubicBezTo>
                      <a:pt x="7281" y="4327"/>
                      <a:pt x="7395" y="4390"/>
                      <a:pt x="7514" y="4390"/>
                    </a:cubicBezTo>
                    <a:cubicBezTo>
                      <a:pt x="7600" y="4390"/>
                      <a:pt x="7687" y="4358"/>
                      <a:pt x="7754" y="4291"/>
                    </a:cubicBezTo>
                    <a:cubicBezTo>
                      <a:pt x="8194" y="3811"/>
                      <a:pt x="8753" y="3412"/>
                      <a:pt x="9353" y="3092"/>
                    </a:cubicBezTo>
                    <a:close/>
                    <a:moveTo>
                      <a:pt x="18523" y="1"/>
                    </a:moveTo>
                    <a:cubicBezTo>
                      <a:pt x="16643" y="1"/>
                      <a:pt x="14804" y="460"/>
                      <a:pt x="12990" y="1014"/>
                    </a:cubicBezTo>
                    <a:cubicBezTo>
                      <a:pt x="10991" y="1613"/>
                      <a:pt x="8793" y="2253"/>
                      <a:pt x="7354" y="3811"/>
                    </a:cubicBezTo>
                    <a:cubicBezTo>
                      <a:pt x="3757" y="6169"/>
                      <a:pt x="1519" y="10965"/>
                      <a:pt x="640" y="14762"/>
                    </a:cubicBezTo>
                    <a:cubicBezTo>
                      <a:pt x="40" y="17640"/>
                      <a:pt x="0" y="20638"/>
                      <a:pt x="520" y="23555"/>
                    </a:cubicBezTo>
                    <a:cubicBezTo>
                      <a:pt x="960" y="26473"/>
                      <a:pt x="1879" y="29590"/>
                      <a:pt x="3837" y="31908"/>
                    </a:cubicBezTo>
                    <a:cubicBezTo>
                      <a:pt x="3882" y="31953"/>
                      <a:pt x="3944" y="31976"/>
                      <a:pt x="4006" y="31976"/>
                    </a:cubicBezTo>
                    <a:cubicBezTo>
                      <a:pt x="4109" y="31976"/>
                      <a:pt x="4212" y="31913"/>
                      <a:pt x="4237" y="31789"/>
                    </a:cubicBezTo>
                    <a:cubicBezTo>
                      <a:pt x="4557" y="30590"/>
                      <a:pt x="4756" y="29351"/>
                      <a:pt x="5276" y="28191"/>
                    </a:cubicBezTo>
                    <a:cubicBezTo>
                      <a:pt x="5756" y="27392"/>
                      <a:pt x="6275" y="26593"/>
                      <a:pt x="6835" y="25873"/>
                    </a:cubicBezTo>
                    <a:cubicBezTo>
                      <a:pt x="7194" y="28791"/>
                      <a:pt x="8673" y="31189"/>
                      <a:pt x="10552" y="33547"/>
                    </a:cubicBezTo>
                    <a:cubicBezTo>
                      <a:pt x="13030" y="36745"/>
                      <a:pt x="15907" y="40462"/>
                      <a:pt x="14389" y="44738"/>
                    </a:cubicBezTo>
                    <a:cubicBezTo>
                      <a:pt x="14352" y="44957"/>
                      <a:pt x="14516" y="45143"/>
                      <a:pt x="14727" y="45143"/>
                    </a:cubicBezTo>
                    <a:cubicBezTo>
                      <a:pt x="14747" y="45143"/>
                      <a:pt x="14768" y="45141"/>
                      <a:pt x="14788" y="45138"/>
                    </a:cubicBezTo>
                    <a:cubicBezTo>
                      <a:pt x="18825" y="43859"/>
                      <a:pt x="21942" y="40741"/>
                      <a:pt x="24460" y="37504"/>
                    </a:cubicBezTo>
                    <a:cubicBezTo>
                      <a:pt x="27178" y="33907"/>
                      <a:pt x="28897" y="29950"/>
                      <a:pt x="28537" y="25514"/>
                    </a:cubicBezTo>
                    <a:lnTo>
                      <a:pt x="28537" y="25514"/>
                    </a:lnTo>
                    <a:cubicBezTo>
                      <a:pt x="29336" y="26593"/>
                      <a:pt x="29416" y="27992"/>
                      <a:pt x="29656" y="29390"/>
                    </a:cubicBezTo>
                    <a:cubicBezTo>
                      <a:pt x="29656" y="29515"/>
                      <a:pt x="29781" y="29578"/>
                      <a:pt x="29914" y="29578"/>
                    </a:cubicBezTo>
                    <a:cubicBezTo>
                      <a:pt x="29993" y="29578"/>
                      <a:pt x="30076" y="29555"/>
                      <a:pt x="30136" y="29510"/>
                    </a:cubicBezTo>
                    <a:cubicBezTo>
                      <a:pt x="33013" y="27032"/>
                      <a:pt x="33573" y="22796"/>
                      <a:pt x="33493" y="19239"/>
                    </a:cubicBezTo>
                    <a:cubicBezTo>
                      <a:pt x="33373" y="15282"/>
                      <a:pt x="32254" y="11405"/>
                      <a:pt x="30256" y="8008"/>
                    </a:cubicBezTo>
                    <a:cubicBezTo>
                      <a:pt x="28137" y="4091"/>
                      <a:pt x="24860" y="814"/>
                      <a:pt x="20224" y="134"/>
                    </a:cubicBezTo>
                    <a:cubicBezTo>
                      <a:pt x="19653" y="42"/>
                      <a:pt x="19086" y="1"/>
                      <a:pt x="185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54"/>
              <p:cNvSpPr/>
              <p:nvPr/>
            </p:nvSpPr>
            <p:spPr>
              <a:xfrm>
                <a:off x="2124581" y="2854480"/>
                <a:ext cx="1015926" cy="742049"/>
              </a:xfrm>
              <a:custGeom>
                <a:avLst/>
                <a:gdLst/>
                <a:ahLst/>
                <a:cxnLst/>
                <a:rect l="l" t="t" r="r" b="b"/>
                <a:pathLst>
                  <a:path w="58353" h="4262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00" y="13309"/>
                      <a:pt x="2038" y="26539"/>
                      <a:pt x="4277" y="39688"/>
                    </a:cubicBezTo>
                    <a:cubicBezTo>
                      <a:pt x="5156" y="39848"/>
                      <a:pt x="6075" y="40327"/>
                      <a:pt x="6915" y="40527"/>
                    </a:cubicBezTo>
                    <a:cubicBezTo>
                      <a:pt x="9193" y="41127"/>
                      <a:pt x="11511" y="41526"/>
                      <a:pt x="13869" y="41726"/>
                    </a:cubicBezTo>
                    <a:cubicBezTo>
                      <a:pt x="17786" y="42086"/>
                      <a:pt x="21742" y="42046"/>
                      <a:pt x="25619" y="42446"/>
                    </a:cubicBezTo>
                    <a:cubicBezTo>
                      <a:pt x="25699" y="42446"/>
                      <a:pt x="25739" y="42486"/>
                      <a:pt x="25779" y="42526"/>
                    </a:cubicBezTo>
                    <a:cubicBezTo>
                      <a:pt x="26979" y="42584"/>
                      <a:pt x="28200" y="42621"/>
                      <a:pt x="29427" y="42621"/>
                    </a:cubicBezTo>
                    <a:cubicBezTo>
                      <a:pt x="29876" y="42621"/>
                      <a:pt x="30325" y="42616"/>
                      <a:pt x="30775" y="42606"/>
                    </a:cubicBezTo>
                    <a:cubicBezTo>
                      <a:pt x="32334" y="42566"/>
                      <a:pt x="33893" y="42446"/>
                      <a:pt x="35451" y="42366"/>
                    </a:cubicBezTo>
                    <a:cubicBezTo>
                      <a:pt x="38769" y="42046"/>
                      <a:pt x="42086" y="42046"/>
                      <a:pt x="45403" y="41726"/>
                    </a:cubicBezTo>
                    <a:cubicBezTo>
                      <a:pt x="47601" y="41526"/>
                      <a:pt x="49800" y="41127"/>
                      <a:pt x="51918" y="40527"/>
                    </a:cubicBezTo>
                    <a:cubicBezTo>
                      <a:pt x="52677" y="40327"/>
                      <a:pt x="53517" y="39848"/>
                      <a:pt x="54356" y="39688"/>
                    </a:cubicBezTo>
                    <a:cubicBezTo>
                      <a:pt x="56434" y="26579"/>
                      <a:pt x="57753" y="13349"/>
                      <a:pt x="58353" y="80"/>
                    </a:cubicBezTo>
                    <a:lnTo>
                      <a:pt x="58353" y="80"/>
                    </a:lnTo>
                    <a:cubicBezTo>
                      <a:pt x="50759" y="2518"/>
                      <a:pt x="42885" y="3877"/>
                      <a:pt x="34932" y="4197"/>
                    </a:cubicBezTo>
                    <a:cubicBezTo>
                      <a:pt x="32807" y="4298"/>
                      <a:pt x="30683" y="4349"/>
                      <a:pt x="28560" y="4349"/>
                    </a:cubicBezTo>
                    <a:cubicBezTo>
                      <a:pt x="23135" y="4349"/>
                      <a:pt x="17722" y="4018"/>
                      <a:pt x="12350" y="3357"/>
                    </a:cubicBezTo>
                    <a:cubicBezTo>
                      <a:pt x="8034" y="2798"/>
                      <a:pt x="3797" y="1879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54"/>
              <p:cNvSpPr/>
              <p:nvPr/>
            </p:nvSpPr>
            <p:spPr>
              <a:xfrm>
                <a:off x="2264435" y="3582322"/>
                <a:ext cx="745949" cy="91176"/>
              </a:xfrm>
              <a:custGeom>
                <a:avLst/>
                <a:gdLst/>
                <a:ahLst/>
                <a:cxnLst/>
                <a:rect l="l" t="t" r="r" b="b"/>
                <a:pathLst>
                  <a:path w="42846" h="5237" extrusionOk="0">
                    <a:moveTo>
                      <a:pt x="42846" y="0"/>
                    </a:moveTo>
                    <a:lnTo>
                      <a:pt x="42846" y="0"/>
                    </a:lnTo>
                    <a:cubicBezTo>
                      <a:pt x="41607" y="280"/>
                      <a:pt x="40448" y="440"/>
                      <a:pt x="40048" y="520"/>
                    </a:cubicBezTo>
                    <a:cubicBezTo>
                      <a:pt x="37281" y="955"/>
                      <a:pt x="34491" y="1173"/>
                      <a:pt x="31713" y="1173"/>
                    </a:cubicBezTo>
                    <a:cubicBezTo>
                      <a:pt x="30920" y="1173"/>
                      <a:pt x="30127" y="1155"/>
                      <a:pt x="29337" y="1119"/>
                    </a:cubicBezTo>
                    <a:cubicBezTo>
                      <a:pt x="26819" y="1339"/>
                      <a:pt x="24301" y="1449"/>
                      <a:pt x="21783" y="1449"/>
                    </a:cubicBezTo>
                    <a:cubicBezTo>
                      <a:pt x="19265" y="1449"/>
                      <a:pt x="16747" y="1339"/>
                      <a:pt x="14229" y="1119"/>
                    </a:cubicBezTo>
                    <a:cubicBezTo>
                      <a:pt x="13394" y="1155"/>
                      <a:pt x="12559" y="1173"/>
                      <a:pt x="11725" y="1173"/>
                    </a:cubicBezTo>
                    <a:cubicBezTo>
                      <a:pt x="8804" y="1173"/>
                      <a:pt x="5889" y="955"/>
                      <a:pt x="2998" y="520"/>
                    </a:cubicBezTo>
                    <a:cubicBezTo>
                      <a:pt x="2519" y="440"/>
                      <a:pt x="1280" y="280"/>
                      <a:pt x="1" y="40"/>
                    </a:cubicBezTo>
                    <a:lnTo>
                      <a:pt x="1" y="40"/>
                    </a:lnTo>
                    <a:cubicBezTo>
                      <a:pt x="121" y="400"/>
                      <a:pt x="200" y="760"/>
                      <a:pt x="280" y="1119"/>
                    </a:cubicBezTo>
                    <a:cubicBezTo>
                      <a:pt x="440" y="1599"/>
                      <a:pt x="520" y="2119"/>
                      <a:pt x="560" y="2678"/>
                    </a:cubicBezTo>
                    <a:cubicBezTo>
                      <a:pt x="6315" y="5236"/>
                      <a:pt x="12670" y="4637"/>
                      <a:pt x="18825" y="5076"/>
                    </a:cubicBezTo>
                    <a:cubicBezTo>
                      <a:pt x="19491" y="5076"/>
                      <a:pt x="20140" y="5094"/>
                      <a:pt x="20794" y="5094"/>
                    </a:cubicBezTo>
                    <a:cubicBezTo>
                      <a:pt x="21121" y="5094"/>
                      <a:pt x="21450" y="5089"/>
                      <a:pt x="21783" y="5076"/>
                    </a:cubicBezTo>
                    <a:cubicBezTo>
                      <a:pt x="22322" y="5016"/>
                      <a:pt x="22862" y="4986"/>
                      <a:pt x="23407" y="4986"/>
                    </a:cubicBezTo>
                    <a:cubicBezTo>
                      <a:pt x="23951" y="4986"/>
                      <a:pt x="24501" y="5016"/>
                      <a:pt x="25060" y="5076"/>
                    </a:cubicBezTo>
                    <a:cubicBezTo>
                      <a:pt x="30855" y="4597"/>
                      <a:pt x="36891" y="5236"/>
                      <a:pt x="42326" y="2638"/>
                    </a:cubicBezTo>
                    <a:cubicBezTo>
                      <a:pt x="42326" y="2119"/>
                      <a:pt x="42446" y="1599"/>
                      <a:pt x="42566" y="1079"/>
                    </a:cubicBezTo>
                    <a:cubicBezTo>
                      <a:pt x="42646" y="720"/>
                      <a:pt x="42726" y="360"/>
                      <a:pt x="428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54"/>
              <p:cNvSpPr/>
              <p:nvPr/>
            </p:nvSpPr>
            <p:spPr>
              <a:xfrm>
                <a:off x="2058475" y="755304"/>
                <a:ext cx="1142566" cy="2935831"/>
              </a:xfrm>
              <a:custGeom>
                <a:avLst/>
                <a:gdLst/>
                <a:ahLst/>
                <a:cxnLst/>
                <a:rect l="l" t="t" r="r" b="b"/>
                <a:pathLst>
                  <a:path w="65627" h="168629" extrusionOk="0">
                    <a:moveTo>
                      <a:pt x="34053" y="2909"/>
                    </a:moveTo>
                    <a:cubicBezTo>
                      <a:pt x="42566" y="10902"/>
                      <a:pt x="47322" y="23012"/>
                      <a:pt x="50919" y="34483"/>
                    </a:cubicBezTo>
                    <a:cubicBezTo>
                      <a:pt x="55155" y="47872"/>
                      <a:pt x="58273" y="61581"/>
                      <a:pt x="60151" y="75530"/>
                    </a:cubicBezTo>
                    <a:cubicBezTo>
                      <a:pt x="63948" y="103747"/>
                      <a:pt x="62469" y="132204"/>
                      <a:pt x="58113" y="160261"/>
                    </a:cubicBezTo>
                    <a:cubicBezTo>
                      <a:pt x="57314" y="160421"/>
                      <a:pt x="56434" y="160900"/>
                      <a:pt x="55675" y="161100"/>
                    </a:cubicBezTo>
                    <a:cubicBezTo>
                      <a:pt x="53557" y="161700"/>
                      <a:pt x="51358" y="162099"/>
                      <a:pt x="49160" y="162299"/>
                    </a:cubicBezTo>
                    <a:cubicBezTo>
                      <a:pt x="45843" y="162619"/>
                      <a:pt x="42526" y="162619"/>
                      <a:pt x="39208" y="162939"/>
                    </a:cubicBezTo>
                    <a:cubicBezTo>
                      <a:pt x="37650" y="163019"/>
                      <a:pt x="36091" y="163139"/>
                      <a:pt x="34532" y="163179"/>
                    </a:cubicBezTo>
                    <a:cubicBezTo>
                      <a:pt x="34093" y="163189"/>
                      <a:pt x="33651" y="163194"/>
                      <a:pt x="33207" y="163194"/>
                    </a:cubicBezTo>
                    <a:cubicBezTo>
                      <a:pt x="31994" y="163194"/>
                      <a:pt x="30765" y="163157"/>
                      <a:pt x="29536" y="163099"/>
                    </a:cubicBezTo>
                    <a:cubicBezTo>
                      <a:pt x="29496" y="163059"/>
                      <a:pt x="29456" y="163019"/>
                      <a:pt x="29376" y="163019"/>
                    </a:cubicBezTo>
                    <a:cubicBezTo>
                      <a:pt x="25499" y="162619"/>
                      <a:pt x="21543" y="162659"/>
                      <a:pt x="17626" y="162299"/>
                    </a:cubicBezTo>
                    <a:cubicBezTo>
                      <a:pt x="15268" y="162099"/>
                      <a:pt x="12950" y="161700"/>
                      <a:pt x="10672" y="161100"/>
                    </a:cubicBezTo>
                    <a:cubicBezTo>
                      <a:pt x="9832" y="160900"/>
                      <a:pt x="8913" y="160421"/>
                      <a:pt x="8034" y="160261"/>
                    </a:cubicBezTo>
                    <a:cubicBezTo>
                      <a:pt x="3358" y="132204"/>
                      <a:pt x="1799" y="103747"/>
                      <a:pt x="5796" y="75530"/>
                    </a:cubicBezTo>
                    <a:cubicBezTo>
                      <a:pt x="7794" y="61541"/>
                      <a:pt x="11271" y="47832"/>
                      <a:pt x="15747" y="34483"/>
                    </a:cubicBezTo>
                    <a:cubicBezTo>
                      <a:pt x="19624" y="23052"/>
                      <a:pt x="24860" y="10942"/>
                      <a:pt x="33853" y="2949"/>
                    </a:cubicBezTo>
                    <a:cubicBezTo>
                      <a:pt x="33853" y="3009"/>
                      <a:pt x="33893" y="3039"/>
                      <a:pt x="33938" y="3039"/>
                    </a:cubicBezTo>
                    <a:cubicBezTo>
                      <a:pt x="33983" y="3039"/>
                      <a:pt x="34033" y="3009"/>
                      <a:pt x="34053" y="2949"/>
                    </a:cubicBezTo>
                    <a:lnTo>
                      <a:pt x="34053" y="2909"/>
                    </a:lnTo>
                    <a:close/>
                    <a:moveTo>
                      <a:pt x="11791" y="162419"/>
                    </a:moveTo>
                    <a:cubicBezTo>
                      <a:pt x="13110" y="162699"/>
                      <a:pt x="14349" y="162859"/>
                      <a:pt x="14788" y="162899"/>
                    </a:cubicBezTo>
                    <a:cubicBezTo>
                      <a:pt x="17816" y="163355"/>
                      <a:pt x="20871" y="163572"/>
                      <a:pt x="23930" y="163572"/>
                    </a:cubicBezTo>
                    <a:cubicBezTo>
                      <a:pt x="24626" y="163572"/>
                      <a:pt x="25323" y="163561"/>
                      <a:pt x="26019" y="163538"/>
                    </a:cubicBezTo>
                    <a:cubicBezTo>
                      <a:pt x="28537" y="163738"/>
                      <a:pt x="31065" y="163838"/>
                      <a:pt x="33588" y="163838"/>
                    </a:cubicBezTo>
                    <a:cubicBezTo>
                      <a:pt x="36111" y="163838"/>
                      <a:pt x="38629" y="163738"/>
                      <a:pt x="41127" y="163538"/>
                    </a:cubicBezTo>
                    <a:cubicBezTo>
                      <a:pt x="41801" y="163561"/>
                      <a:pt x="42474" y="163572"/>
                      <a:pt x="43146" y="163572"/>
                    </a:cubicBezTo>
                    <a:cubicBezTo>
                      <a:pt x="46056" y="163572"/>
                      <a:pt x="48940" y="163361"/>
                      <a:pt x="51798" y="162939"/>
                    </a:cubicBezTo>
                    <a:cubicBezTo>
                      <a:pt x="52238" y="162819"/>
                      <a:pt x="53397" y="162659"/>
                      <a:pt x="54636" y="162419"/>
                    </a:cubicBezTo>
                    <a:lnTo>
                      <a:pt x="54636" y="162419"/>
                    </a:lnTo>
                    <a:cubicBezTo>
                      <a:pt x="54516" y="162779"/>
                      <a:pt x="54436" y="163139"/>
                      <a:pt x="54396" y="163498"/>
                    </a:cubicBezTo>
                    <a:cubicBezTo>
                      <a:pt x="54236" y="163978"/>
                      <a:pt x="54156" y="164498"/>
                      <a:pt x="54116" y="165017"/>
                    </a:cubicBezTo>
                    <a:cubicBezTo>
                      <a:pt x="48681" y="167615"/>
                      <a:pt x="42646" y="166976"/>
                      <a:pt x="36850" y="167455"/>
                    </a:cubicBezTo>
                    <a:cubicBezTo>
                      <a:pt x="36311" y="167395"/>
                      <a:pt x="35761" y="167365"/>
                      <a:pt x="35212" y="167365"/>
                    </a:cubicBezTo>
                    <a:cubicBezTo>
                      <a:pt x="34662" y="167365"/>
                      <a:pt x="34112" y="167395"/>
                      <a:pt x="33573" y="167455"/>
                    </a:cubicBezTo>
                    <a:cubicBezTo>
                      <a:pt x="33240" y="167468"/>
                      <a:pt x="32911" y="167473"/>
                      <a:pt x="32586" y="167473"/>
                    </a:cubicBezTo>
                    <a:cubicBezTo>
                      <a:pt x="31934" y="167473"/>
                      <a:pt x="31295" y="167455"/>
                      <a:pt x="30655" y="167455"/>
                    </a:cubicBezTo>
                    <a:cubicBezTo>
                      <a:pt x="24500" y="167016"/>
                      <a:pt x="18145" y="167615"/>
                      <a:pt x="12350" y="165057"/>
                    </a:cubicBezTo>
                    <a:cubicBezTo>
                      <a:pt x="12350" y="164538"/>
                      <a:pt x="12230" y="164018"/>
                      <a:pt x="12070" y="163498"/>
                    </a:cubicBezTo>
                    <a:cubicBezTo>
                      <a:pt x="11990" y="163139"/>
                      <a:pt x="11911" y="162779"/>
                      <a:pt x="11791" y="162419"/>
                    </a:cubicBezTo>
                    <a:close/>
                    <a:moveTo>
                      <a:pt x="33973" y="1"/>
                    </a:moveTo>
                    <a:cubicBezTo>
                      <a:pt x="33943" y="1"/>
                      <a:pt x="33913" y="11"/>
                      <a:pt x="33893" y="31"/>
                    </a:cubicBezTo>
                    <a:cubicBezTo>
                      <a:pt x="33813" y="471"/>
                      <a:pt x="33733" y="950"/>
                      <a:pt x="33733" y="1390"/>
                    </a:cubicBezTo>
                    <a:cubicBezTo>
                      <a:pt x="33693" y="1750"/>
                      <a:pt x="33693" y="2109"/>
                      <a:pt x="33733" y="2469"/>
                    </a:cubicBezTo>
                    <a:cubicBezTo>
                      <a:pt x="33733" y="2509"/>
                      <a:pt x="33733" y="2509"/>
                      <a:pt x="33733" y="2549"/>
                    </a:cubicBezTo>
                    <a:lnTo>
                      <a:pt x="33733" y="2589"/>
                    </a:lnTo>
                    <a:cubicBezTo>
                      <a:pt x="24420" y="10023"/>
                      <a:pt x="19185" y="21134"/>
                      <a:pt x="15068" y="32325"/>
                    </a:cubicBezTo>
                    <a:cubicBezTo>
                      <a:pt x="10232" y="45594"/>
                      <a:pt x="6715" y="59263"/>
                      <a:pt x="4517" y="73212"/>
                    </a:cubicBezTo>
                    <a:cubicBezTo>
                      <a:pt x="0" y="102308"/>
                      <a:pt x="880" y="132004"/>
                      <a:pt x="7154" y="160821"/>
                    </a:cubicBezTo>
                    <a:lnTo>
                      <a:pt x="7634" y="160900"/>
                    </a:lnTo>
                    <a:cubicBezTo>
                      <a:pt x="8274" y="161500"/>
                      <a:pt x="9712" y="161940"/>
                      <a:pt x="11151" y="162259"/>
                    </a:cubicBezTo>
                    <a:cubicBezTo>
                      <a:pt x="11151" y="162739"/>
                      <a:pt x="11231" y="163219"/>
                      <a:pt x="11351" y="163658"/>
                    </a:cubicBezTo>
                    <a:cubicBezTo>
                      <a:pt x="11431" y="164298"/>
                      <a:pt x="11471" y="164977"/>
                      <a:pt x="11951" y="165457"/>
                    </a:cubicBezTo>
                    <a:cubicBezTo>
                      <a:pt x="11951" y="165497"/>
                      <a:pt x="12030" y="165497"/>
                      <a:pt x="12070" y="165537"/>
                    </a:cubicBezTo>
                    <a:cubicBezTo>
                      <a:pt x="12390" y="165856"/>
                      <a:pt x="12830" y="166136"/>
                      <a:pt x="13269" y="166256"/>
                    </a:cubicBezTo>
                    <a:cubicBezTo>
                      <a:pt x="15268" y="167455"/>
                      <a:pt x="18106" y="167615"/>
                      <a:pt x="20304" y="167895"/>
                    </a:cubicBezTo>
                    <a:cubicBezTo>
                      <a:pt x="22422" y="168135"/>
                      <a:pt x="24620" y="168294"/>
                      <a:pt x="26818" y="168334"/>
                    </a:cubicBezTo>
                    <a:cubicBezTo>
                      <a:pt x="28457" y="168494"/>
                      <a:pt x="30136" y="168534"/>
                      <a:pt x="31734" y="168574"/>
                    </a:cubicBezTo>
                    <a:cubicBezTo>
                      <a:pt x="32646" y="168610"/>
                      <a:pt x="33557" y="168628"/>
                      <a:pt x="34468" y="168628"/>
                    </a:cubicBezTo>
                    <a:cubicBezTo>
                      <a:pt x="36594" y="168628"/>
                      <a:pt x="38721" y="168530"/>
                      <a:pt x="40847" y="168334"/>
                    </a:cubicBezTo>
                    <a:cubicBezTo>
                      <a:pt x="42805" y="168294"/>
                      <a:pt x="44764" y="168135"/>
                      <a:pt x="46682" y="167895"/>
                    </a:cubicBezTo>
                    <a:cubicBezTo>
                      <a:pt x="48761" y="167615"/>
                      <a:pt x="51358" y="167455"/>
                      <a:pt x="53237" y="166256"/>
                    </a:cubicBezTo>
                    <a:cubicBezTo>
                      <a:pt x="53677" y="166096"/>
                      <a:pt x="54076" y="165856"/>
                      <a:pt x="54356" y="165537"/>
                    </a:cubicBezTo>
                    <a:cubicBezTo>
                      <a:pt x="54436" y="165497"/>
                      <a:pt x="54476" y="165497"/>
                      <a:pt x="54516" y="165457"/>
                    </a:cubicBezTo>
                    <a:cubicBezTo>
                      <a:pt x="54916" y="164977"/>
                      <a:pt x="54956" y="164298"/>
                      <a:pt x="55035" y="163658"/>
                    </a:cubicBezTo>
                    <a:cubicBezTo>
                      <a:pt x="55155" y="163219"/>
                      <a:pt x="55235" y="162739"/>
                      <a:pt x="55235" y="162259"/>
                    </a:cubicBezTo>
                    <a:cubicBezTo>
                      <a:pt x="56554" y="161940"/>
                      <a:pt x="57913" y="161460"/>
                      <a:pt x="58513" y="160900"/>
                    </a:cubicBezTo>
                    <a:lnTo>
                      <a:pt x="58952" y="160781"/>
                    </a:lnTo>
                    <a:cubicBezTo>
                      <a:pt x="64787" y="131964"/>
                      <a:pt x="65627" y="102348"/>
                      <a:pt x="61430" y="73212"/>
                    </a:cubicBezTo>
                    <a:cubicBezTo>
                      <a:pt x="59392" y="59303"/>
                      <a:pt x="56075" y="45634"/>
                      <a:pt x="51558" y="32325"/>
                    </a:cubicBezTo>
                    <a:cubicBezTo>
                      <a:pt x="47761" y="21134"/>
                      <a:pt x="42885" y="10063"/>
                      <a:pt x="34212" y="2589"/>
                    </a:cubicBezTo>
                    <a:cubicBezTo>
                      <a:pt x="34292" y="2509"/>
                      <a:pt x="34252" y="2429"/>
                      <a:pt x="34172" y="2349"/>
                    </a:cubicBezTo>
                    <a:cubicBezTo>
                      <a:pt x="34292" y="1590"/>
                      <a:pt x="34252" y="790"/>
                      <a:pt x="34053" y="31"/>
                    </a:cubicBezTo>
                    <a:cubicBezTo>
                      <a:pt x="34033" y="11"/>
                      <a:pt x="34003" y="1"/>
                      <a:pt x="339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54"/>
              <p:cNvSpPr/>
              <p:nvPr/>
            </p:nvSpPr>
            <p:spPr>
              <a:xfrm>
                <a:off x="2362558" y="1208817"/>
                <a:ext cx="555292" cy="88321"/>
              </a:xfrm>
              <a:custGeom>
                <a:avLst/>
                <a:gdLst/>
                <a:ahLst/>
                <a:cxnLst/>
                <a:rect l="l" t="t" r="r" b="b"/>
                <a:pathLst>
                  <a:path w="31895" h="5073" extrusionOk="0">
                    <a:moveTo>
                      <a:pt x="31614" y="1"/>
                    </a:moveTo>
                    <a:cubicBezTo>
                      <a:pt x="31374" y="121"/>
                      <a:pt x="31175" y="241"/>
                      <a:pt x="30935" y="361"/>
                    </a:cubicBezTo>
                    <a:cubicBezTo>
                      <a:pt x="25774" y="2941"/>
                      <a:pt x="20088" y="4297"/>
                      <a:pt x="14336" y="4297"/>
                    </a:cubicBezTo>
                    <a:cubicBezTo>
                      <a:pt x="13941" y="4297"/>
                      <a:pt x="13545" y="4290"/>
                      <a:pt x="13149" y="4277"/>
                    </a:cubicBezTo>
                    <a:cubicBezTo>
                      <a:pt x="9672" y="4078"/>
                      <a:pt x="6275" y="3398"/>
                      <a:pt x="2998" y="2239"/>
                    </a:cubicBezTo>
                    <a:cubicBezTo>
                      <a:pt x="2158" y="1959"/>
                      <a:pt x="1199" y="1600"/>
                      <a:pt x="240" y="1160"/>
                    </a:cubicBezTo>
                    <a:cubicBezTo>
                      <a:pt x="160" y="1440"/>
                      <a:pt x="80" y="1679"/>
                      <a:pt x="0" y="1919"/>
                    </a:cubicBezTo>
                    <a:cubicBezTo>
                      <a:pt x="3717" y="3638"/>
                      <a:pt x="8313" y="4517"/>
                      <a:pt x="10831" y="4837"/>
                    </a:cubicBezTo>
                    <a:cubicBezTo>
                      <a:pt x="12128" y="4995"/>
                      <a:pt x="13430" y="5072"/>
                      <a:pt x="14732" y="5072"/>
                    </a:cubicBezTo>
                    <a:cubicBezTo>
                      <a:pt x="20650" y="5072"/>
                      <a:pt x="26554" y="3487"/>
                      <a:pt x="31894" y="800"/>
                    </a:cubicBezTo>
                    <a:cubicBezTo>
                      <a:pt x="31774" y="520"/>
                      <a:pt x="31694" y="241"/>
                      <a:pt x="316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54"/>
              <p:cNvSpPr/>
              <p:nvPr/>
            </p:nvSpPr>
            <p:spPr>
              <a:xfrm>
                <a:off x="2338201" y="1269369"/>
                <a:ext cx="600523" cy="100299"/>
              </a:xfrm>
              <a:custGeom>
                <a:avLst/>
                <a:gdLst/>
                <a:ahLst/>
                <a:cxnLst/>
                <a:rect l="l" t="t" r="r" b="b"/>
                <a:pathLst>
                  <a:path w="34493" h="5761" extrusionOk="0">
                    <a:moveTo>
                      <a:pt x="34212" y="0"/>
                    </a:moveTo>
                    <a:cubicBezTo>
                      <a:pt x="33613" y="360"/>
                      <a:pt x="32973" y="719"/>
                      <a:pt x="32334" y="1039"/>
                    </a:cubicBezTo>
                    <a:cubicBezTo>
                      <a:pt x="27173" y="3620"/>
                      <a:pt x="21487" y="4975"/>
                      <a:pt x="15735" y="4975"/>
                    </a:cubicBezTo>
                    <a:cubicBezTo>
                      <a:pt x="15340" y="4975"/>
                      <a:pt x="14944" y="4969"/>
                      <a:pt x="14548" y="4956"/>
                    </a:cubicBezTo>
                    <a:cubicBezTo>
                      <a:pt x="11071" y="4796"/>
                      <a:pt x="7674" y="4077"/>
                      <a:pt x="4397" y="2918"/>
                    </a:cubicBezTo>
                    <a:cubicBezTo>
                      <a:pt x="2998" y="2438"/>
                      <a:pt x="1599" y="1879"/>
                      <a:pt x="320" y="1199"/>
                    </a:cubicBezTo>
                    <a:cubicBezTo>
                      <a:pt x="200" y="1439"/>
                      <a:pt x="120" y="1679"/>
                      <a:pt x="0" y="1918"/>
                    </a:cubicBezTo>
                    <a:cubicBezTo>
                      <a:pt x="3877" y="4077"/>
                      <a:pt x="9353" y="5156"/>
                      <a:pt x="12230" y="5516"/>
                    </a:cubicBezTo>
                    <a:cubicBezTo>
                      <a:pt x="13545" y="5681"/>
                      <a:pt x="14867" y="5761"/>
                      <a:pt x="16189" y="5761"/>
                    </a:cubicBezTo>
                    <a:cubicBezTo>
                      <a:pt x="22543" y="5761"/>
                      <a:pt x="28901" y="3916"/>
                      <a:pt x="34492" y="839"/>
                    </a:cubicBezTo>
                    <a:cubicBezTo>
                      <a:pt x="34412" y="560"/>
                      <a:pt x="34292" y="280"/>
                      <a:pt x="342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54"/>
              <p:cNvSpPr/>
              <p:nvPr/>
            </p:nvSpPr>
            <p:spPr>
              <a:xfrm>
                <a:off x="2324970" y="1583184"/>
                <a:ext cx="629755" cy="617219"/>
              </a:xfrm>
              <a:custGeom>
                <a:avLst/>
                <a:gdLst/>
                <a:ahLst/>
                <a:cxnLst/>
                <a:rect l="l" t="t" r="r" b="b"/>
                <a:pathLst>
                  <a:path w="36172" h="35452" extrusionOk="0">
                    <a:moveTo>
                      <a:pt x="18186" y="840"/>
                    </a:moveTo>
                    <a:cubicBezTo>
                      <a:pt x="27618" y="840"/>
                      <a:pt x="35292" y="8354"/>
                      <a:pt x="35292" y="17586"/>
                    </a:cubicBezTo>
                    <a:cubicBezTo>
                      <a:pt x="35292" y="26859"/>
                      <a:pt x="27618" y="34333"/>
                      <a:pt x="18186" y="34333"/>
                    </a:cubicBezTo>
                    <a:cubicBezTo>
                      <a:pt x="8754" y="34333"/>
                      <a:pt x="1120" y="26859"/>
                      <a:pt x="1120" y="17586"/>
                    </a:cubicBezTo>
                    <a:cubicBezTo>
                      <a:pt x="1120" y="8354"/>
                      <a:pt x="8754" y="840"/>
                      <a:pt x="18186" y="840"/>
                    </a:cubicBezTo>
                    <a:close/>
                    <a:moveTo>
                      <a:pt x="18066" y="0"/>
                    </a:moveTo>
                    <a:cubicBezTo>
                      <a:pt x="8114" y="0"/>
                      <a:pt x="1" y="7914"/>
                      <a:pt x="1" y="17706"/>
                    </a:cubicBezTo>
                    <a:cubicBezTo>
                      <a:pt x="1" y="27498"/>
                      <a:pt x="8114" y="35452"/>
                      <a:pt x="18066" y="35452"/>
                    </a:cubicBezTo>
                    <a:cubicBezTo>
                      <a:pt x="28058" y="35452"/>
                      <a:pt x="36171" y="27498"/>
                      <a:pt x="36171" y="17706"/>
                    </a:cubicBezTo>
                    <a:cubicBezTo>
                      <a:pt x="36171" y="7914"/>
                      <a:pt x="28058" y="0"/>
                      <a:pt x="180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54"/>
              <p:cNvSpPr/>
              <p:nvPr/>
            </p:nvSpPr>
            <p:spPr>
              <a:xfrm>
                <a:off x="2354201" y="1644537"/>
                <a:ext cx="567113" cy="491449"/>
              </a:xfrm>
              <a:custGeom>
                <a:avLst/>
                <a:gdLst/>
                <a:ahLst/>
                <a:cxnLst/>
                <a:rect l="l" t="t" r="r" b="b"/>
                <a:pathLst>
                  <a:path w="32574" h="28228" extrusionOk="0">
                    <a:moveTo>
                      <a:pt x="16246" y="890"/>
                    </a:moveTo>
                    <a:cubicBezTo>
                      <a:pt x="21633" y="890"/>
                      <a:pt x="26726" y="4097"/>
                      <a:pt x="28897" y="9386"/>
                    </a:cubicBezTo>
                    <a:cubicBezTo>
                      <a:pt x="31615" y="16260"/>
                      <a:pt x="28138" y="24054"/>
                      <a:pt x="21183" y="26652"/>
                    </a:cubicBezTo>
                    <a:cubicBezTo>
                      <a:pt x="19561" y="27276"/>
                      <a:pt x="17892" y="27573"/>
                      <a:pt x="16249" y="27573"/>
                    </a:cubicBezTo>
                    <a:cubicBezTo>
                      <a:pt x="10847" y="27573"/>
                      <a:pt x="5733" y="24369"/>
                      <a:pt x="3558" y="19098"/>
                    </a:cubicBezTo>
                    <a:cubicBezTo>
                      <a:pt x="840" y="12184"/>
                      <a:pt x="4317" y="4390"/>
                      <a:pt x="11271" y="1832"/>
                    </a:cubicBezTo>
                    <a:cubicBezTo>
                      <a:pt x="12907" y="1193"/>
                      <a:pt x="14590" y="890"/>
                      <a:pt x="16246" y="890"/>
                    </a:cubicBezTo>
                    <a:close/>
                    <a:moveTo>
                      <a:pt x="16299" y="0"/>
                    </a:moveTo>
                    <a:cubicBezTo>
                      <a:pt x="14545" y="0"/>
                      <a:pt x="12762" y="319"/>
                      <a:pt x="11031" y="993"/>
                    </a:cubicBezTo>
                    <a:cubicBezTo>
                      <a:pt x="3637" y="3711"/>
                      <a:pt x="0" y="11944"/>
                      <a:pt x="2878" y="19258"/>
                    </a:cubicBezTo>
                    <a:cubicBezTo>
                      <a:pt x="5084" y="24835"/>
                      <a:pt x="10510" y="28227"/>
                      <a:pt x="16272" y="28227"/>
                    </a:cubicBezTo>
                    <a:cubicBezTo>
                      <a:pt x="18025" y="28227"/>
                      <a:pt x="19809" y="27913"/>
                      <a:pt x="21543" y="27251"/>
                    </a:cubicBezTo>
                    <a:cubicBezTo>
                      <a:pt x="28897" y="24534"/>
                      <a:pt x="32574" y="16260"/>
                      <a:pt x="29696" y="8986"/>
                    </a:cubicBezTo>
                    <a:cubicBezTo>
                      <a:pt x="27462" y="3415"/>
                      <a:pt x="22038" y="0"/>
                      <a:pt x="162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54"/>
              <p:cNvSpPr/>
              <p:nvPr/>
            </p:nvSpPr>
            <p:spPr>
              <a:xfrm>
                <a:off x="2111349" y="2826641"/>
                <a:ext cx="1045157" cy="103555"/>
              </a:xfrm>
              <a:custGeom>
                <a:avLst/>
                <a:gdLst/>
                <a:ahLst/>
                <a:cxnLst/>
                <a:rect l="l" t="t" r="r" b="b"/>
                <a:pathLst>
                  <a:path w="60032" h="5948" extrusionOk="0">
                    <a:moveTo>
                      <a:pt x="59992" y="0"/>
                    </a:moveTo>
                    <a:cubicBezTo>
                      <a:pt x="52438" y="2638"/>
                      <a:pt x="44564" y="4197"/>
                      <a:pt x="36571" y="4717"/>
                    </a:cubicBezTo>
                    <a:cubicBezTo>
                      <a:pt x="34023" y="4852"/>
                      <a:pt x="31475" y="4919"/>
                      <a:pt x="28929" y="4919"/>
                    </a:cubicBezTo>
                    <a:cubicBezTo>
                      <a:pt x="24686" y="4919"/>
                      <a:pt x="20449" y="4732"/>
                      <a:pt x="16228" y="4357"/>
                    </a:cubicBezTo>
                    <a:cubicBezTo>
                      <a:pt x="10832" y="3917"/>
                      <a:pt x="4917" y="3078"/>
                      <a:pt x="1" y="600"/>
                    </a:cubicBezTo>
                    <a:lnTo>
                      <a:pt x="1" y="1239"/>
                    </a:lnTo>
                    <a:cubicBezTo>
                      <a:pt x="3998" y="3358"/>
                      <a:pt x="8474" y="4357"/>
                      <a:pt x="13110" y="4956"/>
                    </a:cubicBezTo>
                    <a:cubicBezTo>
                      <a:pt x="18482" y="5617"/>
                      <a:pt x="23895" y="5948"/>
                      <a:pt x="29305" y="5948"/>
                    </a:cubicBezTo>
                    <a:cubicBezTo>
                      <a:pt x="31422" y="5948"/>
                      <a:pt x="33538" y="5897"/>
                      <a:pt x="35652" y="5796"/>
                    </a:cubicBezTo>
                    <a:cubicBezTo>
                      <a:pt x="43925" y="5476"/>
                      <a:pt x="52118" y="3997"/>
                      <a:pt x="59992" y="1359"/>
                    </a:cubicBezTo>
                    <a:cubicBezTo>
                      <a:pt x="60032" y="1200"/>
                      <a:pt x="60032" y="1000"/>
                      <a:pt x="60032" y="840"/>
                    </a:cubicBezTo>
                    <a:cubicBezTo>
                      <a:pt x="60032" y="560"/>
                      <a:pt x="60032" y="280"/>
                      <a:pt x="599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54"/>
              <p:cNvSpPr/>
              <p:nvPr/>
            </p:nvSpPr>
            <p:spPr>
              <a:xfrm>
                <a:off x="3047258" y="2389650"/>
                <a:ext cx="873982" cy="1022211"/>
              </a:xfrm>
              <a:custGeom>
                <a:avLst/>
                <a:gdLst/>
                <a:ahLst/>
                <a:cxnLst/>
                <a:rect l="l" t="t" r="r" b="b"/>
                <a:pathLst>
                  <a:path w="50200" h="58714" extrusionOk="0">
                    <a:moveTo>
                      <a:pt x="44854" y="34529"/>
                    </a:moveTo>
                    <a:cubicBezTo>
                      <a:pt x="44881" y="34529"/>
                      <a:pt x="44908" y="34542"/>
                      <a:pt x="44923" y="34573"/>
                    </a:cubicBezTo>
                    <a:cubicBezTo>
                      <a:pt x="45163" y="34933"/>
                      <a:pt x="45323" y="35332"/>
                      <a:pt x="45443" y="35732"/>
                    </a:cubicBezTo>
                    <a:cubicBezTo>
                      <a:pt x="45523" y="36092"/>
                      <a:pt x="45643" y="36571"/>
                      <a:pt x="45363" y="36811"/>
                    </a:cubicBezTo>
                    <a:cubicBezTo>
                      <a:pt x="45323" y="36851"/>
                      <a:pt x="45263" y="36871"/>
                      <a:pt x="45208" y="36871"/>
                    </a:cubicBezTo>
                    <a:cubicBezTo>
                      <a:pt x="45153" y="36871"/>
                      <a:pt x="45103" y="36851"/>
                      <a:pt x="45083" y="36811"/>
                    </a:cubicBezTo>
                    <a:cubicBezTo>
                      <a:pt x="44843" y="36531"/>
                      <a:pt x="44963" y="36052"/>
                      <a:pt x="44883" y="35732"/>
                    </a:cubicBezTo>
                    <a:cubicBezTo>
                      <a:pt x="44843" y="35412"/>
                      <a:pt x="44764" y="35012"/>
                      <a:pt x="44764" y="34613"/>
                    </a:cubicBezTo>
                    <a:cubicBezTo>
                      <a:pt x="44764" y="34563"/>
                      <a:pt x="44809" y="34529"/>
                      <a:pt x="44854" y="34529"/>
                    </a:cubicBezTo>
                    <a:close/>
                    <a:moveTo>
                      <a:pt x="45396" y="38616"/>
                    </a:moveTo>
                    <a:cubicBezTo>
                      <a:pt x="45464" y="38616"/>
                      <a:pt x="45532" y="38652"/>
                      <a:pt x="45563" y="38729"/>
                    </a:cubicBezTo>
                    <a:cubicBezTo>
                      <a:pt x="46202" y="40808"/>
                      <a:pt x="46642" y="42966"/>
                      <a:pt x="46882" y="45124"/>
                    </a:cubicBezTo>
                    <a:cubicBezTo>
                      <a:pt x="47002" y="46203"/>
                      <a:pt x="47122" y="47282"/>
                      <a:pt x="47242" y="48402"/>
                    </a:cubicBezTo>
                    <a:cubicBezTo>
                      <a:pt x="47361" y="49601"/>
                      <a:pt x="47681" y="50840"/>
                      <a:pt x="47561" y="52039"/>
                    </a:cubicBezTo>
                    <a:cubicBezTo>
                      <a:pt x="47561" y="52117"/>
                      <a:pt x="47476" y="52196"/>
                      <a:pt x="47394" y="52196"/>
                    </a:cubicBezTo>
                    <a:cubicBezTo>
                      <a:pt x="47351" y="52196"/>
                      <a:pt x="47309" y="52174"/>
                      <a:pt x="47281" y="52119"/>
                    </a:cubicBezTo>
                    <a:cubicBezTo>
                      <a:pt x="46402" y="50320"/>
                      <a:pt x="46482" y="48002"/>
                      <a:pt x="46322" y="46043"/>
                    </a:cubicBezTo>
                    <a:cubicBezTo>
                      <a:pt x="46122" y="43605"/>
                      <a:pt x="45763" y="41207"/>
                      <a:pt x="45203" y="38849"/>
                    </a:cubicBezTo>
                    <a:cubicBezTo>
                      <a:pt x="45179" y="38703"/>
                      <a:pt x="45288" y="38616"/>
                      <a:pt x="45396" y="38616"/>
                    </a:cubicBezTo>
                    <a:close/>
                    <a:moveTo>
                      <a:pt x="36131" y="1"/>
                    </a:moveTo>
                    <a:lnTo>
                      <a:pt x="36131" y="1"/>
                    </a:lnTo>
                    <a:cubicBezTo>
                      <a:pt x="36450" y="4557"/>
                      <a:pt x="36211" y="9193"/>
                      <a:pt x="36211" y="13750"/>
                    </a:cubicBezTo>
                    <a:cubicBezTo>
                      <a:pt x="36211" y="18626"/>
                      <a:pt x="36570" y="24061"/>
                      <a:pt x="35331" y="28857"/>
                    </a:cubicBezTo>
                    <a:cubicBezTo>
                      <a:pt x="35491" y="29057"/>
                      <a:pt x="35611" y="29257"/>
                      <a:pt x="35691" y="29457"/>
                    </a:cubicBezTo>
                    <a:lnTo>
                      <a:pt x="35811" y="29257"/>
                    </a:lnTo>
                    <a:cubicBezTo>
                      <a:pt x="36171" y="28538"/>
                      <a:pt x="36610" y="27898"/>
                      <a:pt x="37050" y="27259"/>
                    </a:cubicBezTo>
                    <a:cubicBezTo>
                      <a:pt x="37089" y="27194"/>
                      <a:pt x="37149" y="27167"/>
                      <a:pt x="37208" y="27167"/>
                    </a:cubicBezTo>
                    <a:cubicBezTo>
                      <a:pt x="37331" y="27167"/>
                      <a:pt x="37451" y="27284"/>
                      <a:pt x="37370" y="27419"/>
                    </a:cubicBezTo>
                    <a:cubicBezTo>
                      <a:pt x="37090" y="28018"/>
                      <a:pt x="36810" y="28578"/>
                      <a:pt x="36530" y="29137"/>
                    </a:cubicBezTo>
                    <a:cubicBezTo>
                      <a:pt x="36250" y="29657"/>
                      <a:pt x="36211" y="30296"/>
                      <a:pt x="35811" y="30696"/>
                    </a:cubicBezTo>
                    <a:cubicBezTo>
                      <a:pt x="35780" y="30726"/>
                      <a:pt x="35744" y="30740"/>
                      <a:pt x="35708" y="30740"/>
                    </a:cubicBezTo>
                    <a:cubicBezTo>
                      <a:pt x="35651" y="30740"/>
                      <a:pt x="35596" y="30705"/>
                      <a:pt x="35571" y="30656"/>
                    </a:cubicBezTo>
                    <a:cubicBezTo>
                      <a:pt x="35531" y="30576"/>
                      <a:pt x="35491" y="30496"/>
                      <a:pt x="35491" y="30416"/>
                    </a:cubicBezTo>
                    <a:cubicBezTo>
                      <a:pt x="35251" y="30176"/>
                      <a:pt x="34932" y="29897"/>
                      <a:pt x="34652" y="29617"/>
                    </a:cubicBezTo>
                    <a:cubicBezTo>
                      <a:pt x="34412" y="29617"/>
                      <a:pt x="34052" y="29457"/>
                      <a:pt x="34052" y="29177"/>
                    </a:cubicBezTo>
                    <a:lnTo>
                      <a:pt x="34052" y="29137"/>
                    </a:lnTo>
                    <a:cubicBezTo>
                      <a:pt x="31974" y="27179"/>
                      <a:pt x="29816" y="25340"/>
                      <a:pt x="27498" y="23662"/>
                    </a:cubicBezTo>
                    <a:cubicBezTo>
                      <a:pt x="23861" y="20864"/>
                      <a:pt x="20144" y="18226"/>
                      <a:pt x="16347" y="15668"/>
                    </a:cubicBezTo>
                    <a:cubicBezTo>
                      <a:pt x="11391" y="12351"/>
                      <a:pt x="6355" y="9273"/>
                      <a:pt x="1239" y="6196"/>
                    </a:cubicBezTo>
                    <a:lnTo>
                      <a:pt x="1239" y="6196"/>
                    </a:lnTo>
                    <a:cubicBezTo>
                      <a:pt x="1439" y="12591"/>
                      <a:pt x="1079" y="19025"/>
                      <a:pt x="679" y="25420"/>
                    </a:cubicBezTo>
                    <a:cubicBezTo>
                      <a:pt x="480" y="28378"/>
                      <a:pt x="280" y="31375"/>
                      <a:pt x="0" y="34333"/>
                    </a:cubicBezTo>
                    <a:cubicBezTo>
                      <a:pt x="8513" y="37051"/>
                      <a:pt x="16826" y="40368"/>
                      <a:pt x="24900" y="44205"/>
                    </a:cubicBezTo>
                    <a:cubicBezTo>
                      <a:pt x="30415" y="46763"/>
                      <a:pt x="35731" y="49681"/>
                      <a:pt x="40887" y="52918"/>
                    </a:cubicBezTo>
                    <a:cubicBezTo>
                      <a:pt x="43924" y="54836"/>
                      <a:pt x="47202" y="56635"/>
                      <a:pt x="50199" y="58713"/>
                    </a:cubicBezTo>
                    <a:cubicBezTo>
                      <a:pt x="50199" y="56595"/>
                      <a:pt x="50159" y="54477"/>
                      <a:pt x="49999" y="52358"/>
                    </a:cubicBezTo>
                    <a:cubicBezTo>
                      <a:pt x="49560" y="46004"/>
                      <a:pt x="48401" y="39729"/>
                      <a:pt x="47122" y="33494"/>
                    </a:cubicBezTo>
                    <a:cubicBezTo>
                      <a:pt x="44684" y="22023"/>
                      <a:pt x="40647" y="10912"/>
                      <a:pt x="361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54"/>
              <p:cNvSpPr/>
              <p:nvPr/>
            </p:nvSpPr>
            <p:spPr>
              <a:xfrm>
                <a:off x="1361936" y="3019387"/>
                <a:ext cx="853804" cy="558774"/>
              </a:xfrm>
              <a:custGeom>
                <a:avLst/>
                <a:gdLst/>
                <a:ahLst/>
                <a:cxnLst/>
                <a:rect l="l" t="t" r="r" b="b"/>
                <a:pathLst>
                  <a:path w="49041" h="32095" extrusionOk="0">
                    <a:moveTo>
                      <a:pt x="48441" y="0"/>
                    </a:moveTo>
                    <a:cubicBezTo>
                      <a:pt x="40368" y="2758"/>
                      <a:pt x="32374" y="5756"/>
                      <a:pt x="24661" y="9513"/>
                    </a:cubicBezTo>
                    <a:cubicBezTo>
                      <a:pt x="19505" y="12031"/>
                      <a:pt x="14469" y="14828"/>
                      <a:pt x="9633" y="17906"/>
                    </a:cubicBezTo>
                    <a:cubicBezTo>
                      <a:pt x="6396" y="19944"/>
                      <a:pt x="3118" y="21943"/>
                      <a:pt x="1" y="24101"/>
                    </a:cubicBezTo>
                    <a:cubicBezTo>
                      <a:pt x="41" y="26739"/>
                      <a:pt x="201" y="29417"/>
                      <a:pt x="401" y="32094"/>
                    </a:cubicBezTo>
                    <a:cubicBezTo>
                      <a:pt x="7395" y="28298"/>
                      <a:pt x="13870" y="23621"/>
                      <a:pt x="20824" y="19784"/>
                    </a:cubicBezTo>
                    <a:cubicBezTo>
                      <a:pt x="24980" y="17466"/>
                      <a:pt x="29137" y="15308"/>
                      <a:pt x="33374" y="13230"/>
                    </a:cubicBezTo>
                    <a:cubicBezTo>
                      <a:pt x="36291" y="11791"/>
                      <a:pt x="39249" y="10072"/>
                      <a:pt x="42366" y="9033"/>
                    </a:cubicBezTo>
                    <a:cubicBezTo>
                      <a:pt x="42846" y="8713"/>
                      <a:pt x="43326" y="8474"/>
                      <a:pt x="43805" y="8234"/>
                    </a:cubicBezTo>
                    <a:cubicBezTo>
                      <a:pt x="44525" y="7754"/>
                      <a:pt x="45324" y="7355"/>
                      <a:pt x="46163" y="7035"/>
                    </a:cubicBezTo>
                    <a:cubicBezTo>
                      <a:pt x="47082" y="6715"/>
                      <a:pt x="48042" y="6395"/>
                      <a:pt x="49001" y="6116"/>
                    </a:cubicBezTo>
                    <a:lnTo>
                      <a:pt x="49041" y="6116"/>
                    </a:lnTo>
                    <a:cubicBezTo>
                      <a:pt x="48801" y="4077"/>
                      <a:pt x="48641" y="2039"/>
                      <a:pt x="484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54"/>
              <p:cNvSpPr/>
              <p:nvPr/>
            </p:nvSpPr>
            <p:spPr>
              <a:xfrm>
                <a:off x="3035420" y="3000602"/>
                <a:ext cx="885821" cy="559470"/>
              </a:xfrm>
              <a:custGeom>
                <a:avLst/>
                <a:gdLst/>
                <a:ahLst/>
                <a:cxnLst/>
                <a:rect l="l" t="t" r="r" b="b"/>
                <a:pathLst>
                  <a:path w="50880" h="32135" extrusionOk="0">
                    <a:moveTo>
                      <a:pt x="640" y="0"/>
                    </a:moveTo>
                    <a:cubicBezTo>
                      <a:pt x="440" y="2039"/>
                      <a:pt x="240" y="4117"/>
                      <a:pt x="1" y="6155"/>
                    </a:cubicBezTo>
                    <a:lnTo>
                      <a:pt x="80" y="6155"/>
                    </a:lnTo>
                    <a:cubicBezTo>
                      <a:pt x="1080" y="6395"/>
                      <a:pt x="2039" y="6715"/>
                      <a:pt x="2998" y="7075"/>
                    </a:cubicBezTo>
                    <a:cubicBezTo>
                      <a:pt x="3877" y="7354"/>
                      <a:pt x="4677" y="7754"/>
                      <a:pt x="5436" y="8274"/>
                    </a:cubicBezTo>
                    <a:cubicBezTo>
                      <a:pt x="5956" y="8474"/>
                      <a:pt x="6475" y="8753"/>
                      <a:pt x="6955" y="9033"/>
                    </a:cubicBezTo>
                    <a:cubicBezTo>
                      <a:pt x="10192" y="10072"/>
                      <a:pt x="13230" y="11791"/>
                      <a:pt x="16267" y="13230"/>
                    </a:cubicBezTo>
                    <a:cubicBezTo>
                      <a:pt x="20664" y="15348"/>
                      <a:pt x="24980" y="17546"/>
                      <a:pt x="29297" y="19824"/>
                    </a:cubicBezTo>
                    <a:cubicBezTo>
                      <a:pt x="36531" y="23661"/>
                      <a:pt x="43205" y="28337"/>
                      <a:pt x="50479" y="32134"/>
                    </a:cubicBezTo>
                    <a:cubicBezTo>
                      <a:pt x="50679" y="29456"/>
                      <a:pt x="50839" y="26779"/>
                      <a:pt x="50879" y="24141"/>
                    </a:cubicBezTo>
                    <a:cubicBezTo>
                      <a:pt x="47602" y="21983"/>
                      <a:pt x="44245" y="19984"/>
                      <a:pt x="40887" y="17946"/>
                    </a:cubicBezTo>
                    <a:cubicBezTo>
                      <a:pt x="35851" y="14868"/>
                      <a:pt x="30656" y="12071"/>
                      <a:pt x="25300" y="9553"/>
                    </a:cubicBezTo>
                    <a:cubicBezTo>
                      <a:pt x="17306" y="5796"/>
                      <a:pt x="8993" y="2798"/>
                      <a:pt x="6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54"/>
              <p:cNvSpPr/>
              <p:nvPr/>
            </p:nvSpPr>
            <p:spPr>
              <a:xfrm>
                <a:off x="1315329" y="2375600"/>
                <a:ext cx="917820" cy="1225594"/>
              </a:xfrm>
              <a:custGeom>
                <a:avLst/>
                <a:gdLst/>
                <a:ahLst/>
                <a:cxnLst/>
                <a:rect l="l" t="t" r="r" b="b"/>
                <a:pathLst>
                  <a:path w="52718" h="70396" extrusionOk="0">
                    <a:moveTo>
                      <a:pt x="16227" y="1847"/>
                    </a:moveTo>
                    <a:lnTo>
                      <a:pt x="16227" y="1847"/>
                    </a:lnTo>
                    <a:cubicBezTo>
                      <a:pt x="15947" y="6403"/>
                      <a:pt x="16147" y="11040"/>
                      <a:pt x="16147" y="15596"/>
                    </a:cubicBezTo>
                    <a:cubicBezTo>
                      <a:pt x="16147" y="20472"/>
                      <a:pt x="15827" y="25947"/>
                      <a:pt x="16986" y="30744"/>
                    </a:cubicBezTo>
                    <a:cubicBezTo>
                      <a:pt x="16866" y="30903"/>
                      <a:pt x="16746" y="31103"/>
                      <a:pt x="16666" y="31303"/>
                    </a:cubicBezTo>
                    <a:cubicBezTo>
                      <a:pt x="16626" y="31223"/>
                      <a:pt x="16587" y="31183"/>
                      <a:pt x="16547" y="31103"/>
                    </a:cubicBezTo>
                    <a:cubicBezTo>
                      <a:pt x="16187" y="30424"/>
                      <a:pt x="15787" y="29744"/>
                      <a:pt x="15348" y="29105"/>
                    </a:cubicBezTo>
                    <a:cubicBezTo>
                      <a:pt x="15309" y="29040"/>
                      <a:pt x="15253" y="29013"/>
                      <a:pt x="15198" y="29013"/>
                    </a:cubicBezTo>
                    <a:cubicBezTo>
                      <a:pt x="15084" y="29013"/>
                      <a:pt x="14974" y="29130"/>
                      <a:pt x="15028" y="29265"/>
                    </a:cubicBezTo>
                    <a:cubicBezTo>
                      <a:pt x="15308" y="29864"/>
                      <a:pt x="15587" y="30424"/>
                      <a:pt x="15867" y="31023"/>
                    </a:cubicBezTo>
                    <a:cubicBezTo>
                      <a:pt x="16107" y="31503"/>
                      <a:pt x="16147" y="32142"/>
                      <a:pt x="16547" y="32542"/>
                    </a:cubicBezTo>
                    <a:cubicBezTo>
                      <a:pt x="16577" y="32573"/>
                      <a:pt x="16613" y="32586"/>
                      <a:pt x="16649" y="32586"/>
                    </a:cubicBezTo>
                    <a:cubicBezTo>
                      <a:pt x="16706" y="32586"/>
                      <a:pt x="16762" y="32552"/>
                      <a:pt x="16786" y="32502"/>
                    </a:cubicBezTo>
                    <a:cubicBezTo>
                      <a:pt x="16826" y="32422"/>
                      <a:pt x="16826" y="32342"/>
                      <a:pt x="16866" y="32262"/>
                    </a:cubicBezTo>
                    <a:cubicBezTo>
                      <a:pt x="17106" y="32023"/>
                      <a:pt x="17346" y="31743"/>
                      <a:pt x="17586" y="31503"/>
                    </a:cubicBezTo>
                    <a:cubicBezTo>
                      <a:pt x="17865" y="31503"/>
                      <a:pt x="18065" y="31303"/>
                      <a:pt x="18105" y="31023"/>
                    </a:cubicBezTo>
                    <a:lnTo>
                      <a:pt x="18105" y="30983"/>
                    </a:lnTo>
                    <a:cubicBezTo>
                      <a:pt x="20104" y="29025"/>
                      <a:pt x="22262" y="27226"/>
                      <a:pt x="24500" y="25508"/>
                    </a:cubicBezTo>
                    <a:cubicBezTo>
                      <a:pt x="27977" y="22750"/>
                      <a:pt x="31614" y="20072"/>
                      <a:pt x="35291" y="17514"/>
                    </a:cubicBezTo>
                    <a:cubicBezTo>
                      <a:pt x="40007" y="14237"/>
                      <a:pt x="44923" y="11119"/>
                      <a:pt x="49839" y="8042"/>
                    </a:cubicBezTo>
                    <a:lnTo>
                      <a:pt x="49839" y="8042"/>
                    </a:lnTo>
                    <a:cubicBezTo>
                      <a:pt x="49640" y="14437"/>
                      <a:pt x="49999" y="20872"/>
                      <a:pt x="50399" y="27266"/>
                    </a:cubicBezTo>
                    <a:cubicBezTo>
                      <a:pt x="50759" y="32502"/>
                      <a:pt x="51078" y="37818"/>
                      <a:pt x="51678" y="43094"/>
                    </a:cubicBezTo>
                    <a:lnTo>
                      <a:pt x="51638" y="43094"/>
                    </a:lnTo>
                    <a:cubicBezTo>
                      <a:pt x="50679" y="43373"/>
                      <a:pt x="49759" y="43653"/>
                      <a:pt x="48840" y="44013"/>
                    </a:cubicBezTo>
                    <a:cubicBezTo>
                      <a:pt x="48001" y="44293"/>
                      <a:pt x="47202" y="44692"/>
                      <a:pt x="46482" y="45212"/>
                    </a:cubicBezTo>
                    <a:cubicBezTo>
                      <a:pt x="45963" y="45412"/>
                      <a:pt x="45483" y="45691"/>
                      <a:pt x="45043" y="45971"/>
                    </a:cubicBezTo>
                    <a:cubicBezTo>
                      <a:pt x="41926" y="47010"/>
                      <a:pt x="38968" y="48769"/>
                      <a:pt x="36051" y="50208"/>
                    </a:cubicBezTo>
                    <a:cubicBezTo>
                      <a:pt x="31814" y="52286"/>
                      <a:pt x="27657" y="54444"/>
                      <a:pt x="23501" y="56762"/>
                    </a:cubicBezTo>
                    <a:cubicBezTo>
                      <a:pt x="16507" y="60599"/>
                      <a:pt x="10072" y="65276"/>
                      <a:pt x="3078" y="69072"/>
                    </a:cubicBezTo>
                    <a:cubicBezTo>
                      <a:pt x="2638" y="64116"/>
                      <a:pt x="2598" y="59161"/>
                      <a:pt x="2838" y="54205"/>
                    </a:cubicBezTo>
                    <a:cubicBezTo>
                      <a:pt x="3397" y="47850"/>
                      <a:pt x="4316" y="41535"/>
                      <a:pt x="5675" y="35340"/>
                    </a:cubicBezTo>
                    <a:cubicBezTo>
                      <a:pt x="7994" y="23829"/>
                      <a:pt x="11870" y="12758"/>
                      <a:pt x="16227" y="1847"/>
                    </a:cubicBezTo>
                    <a:close/>
                    <a:moveTo>
                      <a:pt x="16656" y="1"/>
                    </a:moveTo>
                    <a:cubicBezTo>
                      <a:pt x="16604" y="1"/>
                      <a:pt x="16551" y="15"/>
                      <a:pt x="16507" y="48"/>
                    </a:cubicBezTo>
                    <a:cubicBezTo>
                      <a:pt x="16427" y="48"/>
                      <a:pt x="16347" y="88"/>
                      <a:pt x="16347" y="208"/>
                    </a:cubicBezTo>
                    <a:lnTo>
                      <a:pt x="16347" y="368"/>
                    </a:lnTo>
                    <a:cubicBezTo>
                      <a:pt x="11511" y="12039"/>
                      <a:pt x="7114" y="23629"/>
                      <a:pt x="4476" y="35979"/>
                    </a:cubicBezTo>
                    <a:cubicBezTo>
                      <a:pt x="2198" y="46731"/>
                      <a:pt x="0" y="58721"/>
                      <a:pt x="2118" y="69712"/>
                    </a:cubicBezTo>
                    <a:cubicBezTo>
                      <a:pt x="2017" y="69982"/>
                      <a:pt x="2230" y="70396"/>
                      <a:pt x="2540" y="70396"/>
                    </a:cubicBezTo>
                    <a:cubicBezTo>
                      <a:pt x="2597" y="70396"/>
                      <a:pt x="2656" y="70382"/>
                      <a:pt x="2718" y="70351"/>
                    </a:cubicBezTo>
                    <a:cubicBezTo>
                      <a:pt x="6035" y="69072"/>
                      <a:pt x="9033" y="67074"/>
                      <a:pt x="11950" y="65156"/>
                    </a:cubicBezTo>
                    <a:cubicBezTo>
                      <a:pt x="15348" y="62917"/>
                      <a:pt x="18825" y="60799"/>
                      <a:pt x="22382" y="58801"/>
                    </a:cubicBezTo>
                    <a:cubicBezTo>
                      <a:pt x="30295" y="54324"/>
                      <a:pt x="38649" y="49528"/>
                      <a:pt x="47321" y="46491"/>
                    </a:cubicBezTo>
                    <a:cubicBezTo>
                      <a:pt x="47561" y="46451"/>
                      <a:pt x="47761" y="46171"/>
                      <a:pt x="47681" y="45891"/>
                    </a:cubicBezTo>
                    <a:cubicBezTo>
                      <a:pt x="48081" y="45771"/>
                      <a:pt x="48481" y="45611"/>
                      <a:pt x="48880" y="45492"/>
                    </a:cubicBezTo>
                    <a:cubicBezTo>
                      <a:pt x="49999" y="45132"/>
                      <a:pt x="51118" y="44772"/>
                      <a:pt x="52198" y="44293"/>
                    </a:cubicBezTo>
                    <a:cubicBezTo>
                      <a:pt x="52357" y="44293"/>
                      <a:pt x="52557" y="44253"/>
                      <a:pt x="52557" y="44173"/>
                    </a:cubicBezTo>
                    <a:cubicBezTo>
                      <a:pt x="52557" y="44133"/>
                      <a:pt x="52637" y="44173"/>
                      <a:pt x="52637" y="44093"/>
                    </a:cubicBezTo>
                    <a:cubicBezTo>
                      <a:pt x="52637" y="44079"/>
                      <a:pt x="52646" y="44075"/>
                      <a:pt x="52658" y="44075"/>
                    </a:cubicBezTo>
                    <a:cubicBezTo>
                      <a:pt x="52682" y="44075"/>
                      <a:pt x="52717" y="44093"/>
                      <a:pt x="52717" y="44093"/>
                    </a:cubicBezTo>
                    <a:cubicBezTo>
                      <a:pt x="52717" y="44053"/>
                      <a:pt x="52717" y="44053"/>
                      <a:pt x="52717" y="44013"/>
                    </a:cubicBezTo>
                    <a:lnTo>
                      <a:pt x="52717" y="43853"/>
                    </a:lnTo>
                    <a:lnTo>
                      <a:pt x="52717" y="43813"/>
                    </a:lnTo>
                    <a:cubicBezTo>
                      <a:pt x="52237" y="38297"/>
                      <a:pt x="51598" y="32822"/>
                      <a:pt x="51238" y="27306"/>
                    </a:cubicBezTo>
                    <a:cubicBezTo>
                      <a:pt x="50839" y="20792"/>
                      <a:pt x="50719" y="14237"/>
                      <a:pt x="50439" y="7722"/>
                    </a:cubicBezTo>
                    <a:lnTo>
                      <a:pt x="50479" y="7682"/>
                    </a:lnTo>
                    <a:cubicBezTo>
                      <a:pt x="50439" y="7363"/>
                      <a:pt x="50439" y="7043"/>
                      <a:pt x="50399" y="6723"/>
                    </a:cubicBezTo>
                    <a:cubicBezTo>
                      <a:pt x="44724" y="9841"/>
                      <a:pt x="39248" y="13358"/>
                      <a:pt x="33892" y="17075"/>
                    </a:cubicBezTo>
                    <a:cubicBezTo>
                      <a:pt x="30415" y="19513"/>
                      <a:pt x="27018" y="22071"/>
                      <a:pt x="23661" y="24708"/>
                    </a:cubicBezTo>
                    <a:cubicBezTo>
                      <a:pt x="21942" y="26107"/>
                      <a:pt x="19664" y="27546"/>
                      <a:pt x="18065" y="29345"/>
                    </a:cubicBezTo>
                    <a:cubicBezTo>
                      <a:pt x="17985" y="24788"/>
                      <a:pt x="17426" y="20152"/>
                      <a:pt x="17346" y="15596"/>
                    </a:cubicBezTo>
                    <a:cubicBezTo>
                      <a:pt x="17266" y="10600"/>
                      <a:pt x="17586" y="5484"/>
                      <a:pt x="16746" y="568"/>
                    </a:cubicBezTo>
                    <a:cubicBezTo>
                      <a:pt x="16786" y="448"/>
                      <a:pt x="16826" y="368"/>
                      <a:pt x="16866" y="248"/>
                    </a:cubicBezTo>
                    <a:cubicBezTo>
                      <a:pt x="16924" y="103"/>
                      <a:pt x="16793" y="1"/>
                      <a:pt x="166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54"/>
              <p:cNvSpPr/>
              <p:nvPr/>
            </p:nvSpPr>
            <p:spPr>
              <a:xfrm>
                <a:off x="1347329" y="3003387"/>
                <a:ext cx="864946" cy="445348"/>
              </a:xfrm>
              <a:custGeom>
                <a:avLst/>
                <a:gdLst/>
                <a:ahLst/>
                <a:cxnLst/>
                <a:rect l="l" t="t" r="r" b="b"/>
                <a:pathLst>
                  <a:path w="49681" h="25580" extrusionOk="0">
                    <a:moveTo>
                      <a:pt x="49680" y="0"/>
                    </a:moveTo>
                    <a:cubicBezTo>
                      <a:pt x="41287" y="2758"/>
                      <a:pt x="33134" y="6075"/>
                      <a:pt x="25220" y="9992"/>
                    </a:cubicBezTo>
                    <a:cubicBezTo>
                      <a:pt x="19904" y="12590"/>
                      <a:pt x="14788" y="15468"/>
                      <a:pt x="9833" y="18705"/>
                    </a:cubicBezTo>
                    <a:cubicBezTo>
                      <a:pt x="6595" y="20783"/>
                      <a:pt x="3118" y="22742"/>
                      <a:pt x="1" y="25100"/>
                    </a:cubicBezTo>
                    <a:lnTo>
                      <a:pt x="1" y="25579"/>
                    </a:lnTo>
                    <a:cubicBezTo>
                      <a:pt x="3398" y="23181"/>
                      <a:pt x="6955" y="21063"/>
                      <a:pt x="10472" y="18825"/>
                    </a:cubicBezTo>
                    <a:cubicBezTo>
                      <a:pt x="15308" y="15747"/>
                      <a:pt x="20344" y="12950"/>
                      <a:pt x="25500" y="10432"/>
                    </a:cubicBezTo>
                    <a:cubicBezTo>
                      <a:pt x="33333" y="6595"/>
                      <a:pt x="41487" y="3597"/>
                      <a:pt x="49680" y="760"/>
                    </a:cubicBezTo>
                    <a:cubicBezTo>
                      <a:pt x="49680" y="480"/>
                      <a:pt x="49680" y="280"/>
                      <a:pt x="496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54"/>
              <p:cNvSpPr/>
              <p:nvPr/>
            </p:nvSpPr>
            <p:spPr>
              <a:xfrm>
                <a:off x="1404381" y="3080044"/>
                <a:ext cx="41505" cy="236602"/>
              </a:xfrm>
              <a:custGeom>
                <a:avLst/>
                <a:gdLst/>
                <a:ahLst/>
                <a:cxnLst/>
                <a:rect l="l" t="t" r="r" b="b"/>
                <a:pathLst>
                  <a:path w="2384" h="13590" extrusionOk="0">
                    <a:moveTo>
                      <a:pt x="2193" y="0"/>
                    </a:moveTo>
                    <a:cubicBezTo>
                      <a:pt x="2132" y="0"/>
                      <a:pt x="2070" y="36"/>
                      <a:pt x="2039" y="114"/>
                    </a:cubicBezTo>
                    <a:cubicBezTo>
                      <a:pt x="1400" y="2192"/>
                      <a:pt x="1000" y="4350"/>
                      <a:pt x="760" y="6508"/>
                    </a:cubicBezTo>
                    <a:cubicBezTo>
                      <a:pt x="640" y="7588"/>
                      <a:pt x="520" y="8667"/>
                      <a:pt x="401" y="9786"/>
                    </a:cubicBezTo>
                    <a:cubicBezTo>
                      <a:pt x="281" y="10985"/>
                      <a:pt x="1" y="12224"/>
                      <a:pt x="121" y="13423"/>
                    </a:cubicBezTo>
                    <a:cubicBezTo>
                      <a:pt x="121" y="13522"/>
                      <a:pt x="197" y="13590"/>
                      <a:pt x="274" y="13590"/>
                    </a:cubicBezTo>
                    <a:cubicBezTo>
                      <a:pt x="322" y="13590"/>
                      <a:pt x="370" y="13564"/>
                      <a:pt x="401" y="13503"/>
                    </a:cubicBezTo>
                    <a:cubicBezTo>
                      <a:pt x="1240" y="11704"/>
                      <a:pt x="1160" y="9386"/>
                      <a:pt x="1320" y="7428"/>
                    </a:cubicBezTo>
                    <a:cubicBezTo>
                      <a:pt x="1480" y="4990"/>
                      <a:pt x="1839" y="2592"/>
                      <a:pt x="2359" y="233"/>
                    </a:cubicBezTo>
                    <a:cubicBezTo>
                      <a:pt x="2383" y="87"/>
                      <a:pt x="2289" y="0"/>
                      <a:pt x="21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54"/>
              <p:cNvSpPr/>
              <p:nvPr/>
            </p:nvSpPr>
            <p:spPr>
              <a:xfrm>
                <a:off x="1438487" y="3008889"/>
                <a:ext cx="15321" cy="40792"/>
              </a:xfrm>
              <a:custGeom>
                <a:avLst/>
                <a:gdLst/>
                <a:ahLst/>
                <a:cxnLst/>
                <a:rect l="l" t="t" r="r" b="b"/>
                <a:pathLst>
                  <a:path w="880" h="2343" extrusionOk="0">
                    <a:moveTo>
                      <a:pt x="762" y="0"/>
                    </a:moveTo>
                    <a:cubicBezTo>
                      <a:pt x="728" y="0"/>
                      <a:pt x="695" y="13"/>
                      <a:pt x="680" y="44"/>
                    </a:cubicBezTo>
                    <a:cubicBezTo>
                      <a:pt x="480" y="404"/>
                      <a:pt x="320" y="803"/>
                      <a:pt x="200" y="1203"/>
                    </a:cubicBezTo>
                    <a:cubicBezTo>
                      <a:pt x="120" y="1563"/>
                      <a:pt x="0" y="2042"/>
                      <a:pt x="280" y="2282"/>
                    </a:cubicBezTo>
                    <a:cubicBezTo>
                      <a:pt x="320" y="2322"/>
                      <a:pt x="370" y="2342"/>
                      <a:pt x="420" y="2342"/>
                    </a:cubicBezTo>
                    <a:cubicBezTo>
                      <a:pt x="470" y="2342"/>
                      <a:pt x="520" y="2322"/>
                      <a:pt x="560" y="2282"/>
                    </a:cubicBezTo>
                    <a:cubicBezTo>
                      <a:pt x="760" y="2002"/>
                      <a:pt x="680" y="1523"/>
                      <a:pt x="720" y="1203"/>
                    </a:cubicBezTo>
                    <a:cubicBezTo>
                      <a:pt x="800" y="883"/>
                      <a:pt x="840" y="484"/>
                      <a:pt x="880" y="84"/>
                    </a:cubicBezTo>
                    <a:cubicBezTo>
                      <a:pt x="880" y="35"/>
                      <a:pt x="818" y="0"/>
                      <a:pt x="7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54"/>
              <p:cNvSpPr/>
              <p:nvPr/>
            </p:nvSpPr>
            <p:spPr>
              <a:xfrm>
                <a:off x="3013152" y="2357511"/>
                <a:ext cx="956784" cy="1225890"/>
              </a:xfrm>
              <a:custGeom>
                <a:avLst/>
                <a:gdLst/>
                <a:ahLst/>
                <a:cxnLst/>
                <a:rect l="l" t="t" r="r" b="b"/>
                <a:pathLst>
                  <a:path w="54956" h="70413" extrusionOk="0">
                    <a:moveTo>
                      <a:pt x="38090" y="1847"/>
                    </a:moveTo>
                    <a:cubicBezTo>
                      <a:pt x="42606" y="12758"/>
                      <a:pt x="46643" y="23869"/>
                      <a:pt x="49081" y="35340"/>
                    </a:cubicBezTo>
                    <a:cubicBezTo>
                      <a:pt x="50360" y="41575"/>
                      <a:pt x="51519" y="47850"/>
                      <a:pt x="51958" y="54204"/>
                    </a:cubicBezTo>
                    <a:cubicBezTo>
                      <a:pt x="52278" y="59160"/>
                      <a:pt x="52198" y="64116"/>
                      <a:pt x="51758" y="69072"/>
                    </a:cubicBezTo>
                    <a:cubicBezTo>
                      <a:pt x="44484" y="65275"/>
                      <a:pt x="37810" y="60599"/>
                      <a:pt x="30576" y="56762"/>
                    </a:cubicBezTo>
                    <a:cubicBezTo>
                      <a:pt x="26259" y="54484"/>
                      <a:pt x="21943" y="52286"/>
                      <a:pt x="17546" y="50208"/>
                    </a:cubicBezTo>
                    <a:cubicBezTo>
                      <a:pt x="14509" y="48769"/>
                      <a:pt x="11471" y="47050"/>
                      <a:pt x="8234" y="45971"/>
                    </a:cubicBezTo>
                    <a:cubicBezTo>
                      <a:pt x="7754" y="45691"/>
                      <a:pt x="7235" y="45451"/>
                      <a:pt x="6715" y="45212"/>
                    </a:cubicBezTo>
                    <a:cubicBezTo>
                      <a:pt x="5956" y="44732"/>
                      <a:pt x="5156" y="44332"/>
                      <a:pt x="4277" y="44013"/>
                    </a:cubicBezTo>
                    <a:cubicBezTo>
                      <a:pt x="3318" y="43693"/>
                      <a:pt x="2359" y="43373"/>
                      <a:pt x="1359" y="43093"/>
                    </a:cubicBezTo>
                    <a:lnTo>
                      <a:pt x="1280" y="43093"/>
                    </a:lnTo>
                    <a:cubicBezTo>
                      <a:pt x="1919" y="37818"/>
                      <a:pt x="2279" y="32502"/>
                      <a:pt x="2638" y="27266"/>
                    </a:cubicBezTo>
                    <a:cubicBezTo>
                      <a:pt x="3038" y="20871"/>
                      <a:pt x="3398" y="14437"/>
                      <a:pt x="3198" y="8042"/>
                    </a:cubicBezTo>
                    <a:lnTo>
                      <a:pt x="3198" y="8042"/>
                    </a:lnTo>
                    <a:cubicBezTo>
                      <a:pt x="8314" y="11119"/>
                      <a:pt x="13350" y="14197"/>
                      <a:pt x="18306" y="17514"/>
                    </a:cubicBezTo>
                    <a:cubicBezTo>
                      <a:pt x="22103" y="20072"/>
                      <a:pt x="25820" y="22710"/>
                      <a:pt x="29457" y="25508"/>
                    </a:cubicBezTo>
                    <a:cubicBezTo>
                      <a:pt x="31775" y="27186"/>
                      <a:pt x="33933" y="29025"/>
                      <a:pt x="36011" y="30983"/>
                    </a:cubicBezTo>
                    <a:lnTo>
                      <a:pt x="36011" y="31023"/>
                    </a:lnTo>
                    <a:cubicBezTo>
                      <a:pt x="36011" y="31303"/>
                      <a:pt x="36371" y="31463"/>
                      <a:pt x="36611" y="31463"/>
                    </a:cubicBezTo>
                    <a:cubicBezTo>
                      <a:pt x="36891" y="31743"/>
                      <a:pt x="37210" y="32022"/>
                      <a:pt x="37450" y="32262"/>
                    </a:cubicBezTo>
                    <a:cubicBezTo>
                      <a:pt x="37450" y="32342"/>
                      <a:pt x="37490" y="32422"/>
                      <a:pt x="37530" y="32502"/>
                    </a:cubicBezTo>
                    <a:cubicBezTo>
                      <a:pt x="37555" y="32551"/>
                      <a:pt x="37610" y="32586"/>
                      <a:pt x="37667" y="32586"/>
                    </a:cubicBezTo>
                    <a:cubicBezTo>
                      <a:pt x="37703" y="32586"/>
                      <a:pt x="37739" y="32572"/>
                      <a:pt x="37770" y="32542"/>
                    </a:cubicBezTo>
                    <a:cubicBezTo>
                      <a:pt x="38170" y="32142"/>
                      <a:pt x="38209" y="31503"/>
                      <a:pt x="38489" y="30983"/>
                    </a:cubicBezTo>
                    <a:cubicBezTo>
                      <a:pt x="38769" y="30424"/>
                      <a:pt x="39049" y="29864"/>
                      <a:pt x="39329" y="29265"/>
                    </a:cubicBezTo>
                    <a:cubicBezTo>
                      <a:pt x="39410" y="29130"/>
                      <a:pt x="39290" y="29013"/>
                      <a:pt x="39167" y="29013"/>
                    </a:cubicBezTo>
                    <a:cubicBezTo>
                      <a:pt x="39108" y="29013"/>
                      <a:pt x="39048" y="29040"/>
                      <a:pt x="39009" y="29105"/>
                    </a:cubicBezTo>
                    <a:cubicBezTo>
                      <a:pt x="38569" y="29744"/>
                      <a:pt x="38130" y="30384"/>
                      <a:pt x="37770" y="31103"/>
                    </a:cubicBezTo>
                    <a:lnTo>
                      <a:pt x="37650" y="31303"/>
                    </a:lnTo>
                    <a:cubicBezTo>
                      <a:pt x="37570" y="31103"/>
                      <a:pt x="37450" y="30903"/>
                      <a:pt x="37290" y="30703"/>
                    </a:cubicBezTo>
                    <a:cubicBezTo>
                      <a:pt x="38529" y="25907"/>
                      <a:pt x="38170" y="20472"/>
                      <a:pt x="38170" y="15596"/>
                    </a:cubicBezTo>
                    <a:cubicBezTo>
                      <a:pt x="38170" y="11039"/>
                      <a:pt x="38409" y="6403"/>
                      <a:pt x="38090" y="1847"/>
                    </a:cubicBezTo>
                    <a:close/>
                    <a:moveTo>
                      <a:pt x="37621" y="0"/>
                    </a:moveTo>
                    <a:cubicBezTo>
                      <a:pt x="37483" y="0"/>
                      <a:pt x="37352" y="103"/>
                      <a:pt x="37410" y="248"/>
                    </a:cubicBezTo>
                    <a:cubicBezTo>
                      <a:pt x="37450" y="368"/>
                      <a:pt x="37490" y="448"/>
                      <a:pt x="37530" y="568"/>
                    </a:cubicBezTo>
                    <a:cubicBezTo>
                      <a:pt x="36651" y="5484"/>
                      <a:pt x="36970" y="10600"/>
                      <a:pt x="36931" y="15596"/>
                    </a:cubicBezTo>
                    <a:cubicBezTo>
                      <a:pt x="36851" y="20192"/>
                      <a:pt x="36251" y="24788"/>
                      <a:pt x="36171" y="29345"/>
                    </a:cubicBezTo>
                    <a:cubicBezTo>
                      <a:pt x="34493" y="27546"/>
                      <a:pt x="32134" y="26107"/>
                      <a:pt x="30336" y="24708"/>
                    </a:cubicBezTo>
                    <a:cubicBezTo>
                      <a:pt x="26899" y="22110"/>
                      <a:pt x="23382" y="19513"/>
                      <a:pt x="19745" y="17114"/>
                    </a:cubicBezTo>
                    <a:cubicBezTo>
                      <a:pt x="14189" y="13397"/>
                      <a:pt x="8514" y="9880"/>
                      <a:pt x="2598" y="6683"/>
                    </a:cubicBezTo>
                    <a:cubicBezTo>
                      <a:pt x="2598" y="7003"/>
                      <a:pt x="2559" y="7322"/>
                      <a:pt x="2519" y="7642"/>
                    </a:cubicBezTo>
                    <a:lnTo>
                      <a:pt x="2598" y="7682"/>
                    </a:lnTo>
                    <a:cubicBezTo>
                      <a:pt x="2279" y="14237"/>
                      <a:pt x="2199" y="20752"/>
                      <a:pt x="1759" y="27306"/>
                    </a:cubicBezTo>
                    <a:cubicBezTo>
                      <a:pt x="1399" y="32822"/>
                      <a:pt x="760" y="38297"/>
                      <a:pt x="240" y="43813"/>
                    </a:cubicBezTo>
                    <a:cubicBezTo>
                      <a:pt x="240" y="43813"/>
                      <a:pt x="240" y="43853"/>
                      <a:pt x="240" y="43853"/>
                    </a:cubicBezTo>
                    <a:cubicBezTo>
                      <a:pt x="240" y="43933"/>
                      <a:pt x="240" y="43973"/>
                      <a:pt x="240" y="44053"/>
                    </a:cubicBezTo>
                    <a:cubicBezTo>
                      <a:pt x="240" y="44053"/>
                      <a:pt x="240" y="44093"/>
                      <a:pt x="240" y="44133"/>
                    </a:cubicBezTo>
                    <a:cubicBezTo>
                      <a:pt x="240" y="44133"/>
                      <a:pt x="205" y="44115"/>
                      <a:pt x="181" y="44115"/>
                    </a:cubicBezTo>
                    <a:cubicBezTo>
                      <a:pt x="169" y="44115"/>
                      <a:pt x="160" y="44119"/>
                      <a:pt x="160" y="44133"/>
                    </a:cubicBezTo>
                    <a:lnTo>
                      <a:pt x="1" y="44133"/>
                    </a:lnTo>
                    <a:cubicBezTo>
                      <a:pt x="1" y="44252"/>
                      <a:pt x="400" y="44292"/>
                      <a:pt x="560" y="44292"/>
                    </a:cubicBezTo>
                    <a:lnTo>
                      <a:pt x="760" y="44292"/>
                    </a:lnTo>
                    <a:cubicBezTo>
                      <a:pt x="1879" y="44772"/>
                      <a:pt x="3038" y="45132"/>
                      <a:pt x="4157" y="45491"/>
                    </a:cubicBezTo>
                    <a:cubicBezTo>
                      <a:pt x="4597" y="45611"/>
                      <a:pt x="4997" y="45731"/>
                      <a:pt x="5396" y="45891"/>
                    </a:cubicBezTo>
                    <a:cubicBezTo>
                      <a:pt x="5356" y="46171"/>
                      <a:pt x="5556" y="46411"/>
                      <a:pt x="5796" y="46491"/>
                    </a:cubicBezTo>
                    <a:cubicBezTo>
                      <a:pt x="14789" y="49528"/>
                      <a:pt x="23461" y="54284"/>
                      <a:pt x="31695" y="58801"/>
                    </a:cubicBezTo>
                    <a:cubicBezTo>
                      <a:pt x="35372" y="60799"/>
                      <a:pt x="38969" y="62917"/>
                      <a:pt x="42486" y="65155"/>
                    </a:cubicBezTo>
                    <a:cubicBezTo>
                      <a:pt x="45563" y="67074"/>
                      <a:pt x="48641" y="69112"/>
                      <a:pt x="52078" y="70391"/>
                    </a:cubicBezTo>
                    <a:cubicBezTo>
                      <a:pt x="52127" y="70406"/>
                      <a:pt x="52176" y="70413"/>
                      <a:pt x="52225" y="70413"/>
                    </a:cubicBezTo>
                    <a:cubicBezTo>
                      <a:pt x="52568" y="70413"/>
                      <a:pt x="52858" y="70062"/>
                      <a:pt x="52718" y="69712"/>
                    </a:cubicBezTo>
                    <a:cubicBezTo>
                      <a:pt x="54956" y="58721"/>
                      <a:pt x="52638" y="46730"/>
                      <a:pt x="50280" y="36019"/>
                    </a:cubicBezTo>
                    <a:cubicBezTo>
                      <a:pt x="47522" y="23669"/>
                      <a:pt x="43006" y="12039"/>
                      <a:pt x="37970" y="368"/>
                    </a:cubicBezTo>
                    <a:lnTo>
                      <a:pt x="37970" y="208"/>
                    </a:lnTo>
                    <a:cubicBezTo>
                      <a:pt x="37930" y="128"/>
                      <a:pt x="37850" y="48"/>
                      <a:pt x="37770" y="48"/>
                    </a:cubicBezTo>
                    <a:cubicBezTo>
                      <a:pt x="37726" y="15"/>
                      <a:pt x="37673" y="0"/>
                      <a:pt x="376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54"/>
              <p:cNvSpPr/>
              <p:nvPr/>
            </p:nvSpPr>
            <p:spPr>
              <a:xfrm>
                <a:off x="3038902" y="2985298"/>
                <a:ext cx="896946" cy="445348"/>
              </a:xfrm>
              <a:custGeom>
                <a:avLst/>
                <a:gdLst/>
                <a:ahLst/>
                <a:cxnLst/>
                <a:rect l="l" t="t" r="r" b="b"/>
                <a:pathLst>
                  <a:path w="51519" h="25580" extrusionOk="0">
                    <a:moveTo>
                      <a:pt x="40" y="0"/>
                    </a:moveTo>
                    <a:cubicBezTo>
                      <a:pt x="40" y="240"/>
                      <a:pt x="40" y="480"/>
                      <a:pt x="0" y="759"/>
                    </a:cubicBezTo>
                    <a:cubicBezTo>
                      <a:pt x="8553" y="3597"/>
                      <a:pt x="16947" y="6635"/>
                      <a:pt x="25100" y="10472"/>
                    </a:cubicBezTo>
                    <a:cubicBezTo>
                      <a:pt x="30456" y="12950"/>
                      <a:pt x="35651" y="15747"/>
                      <a:pt x="40687" y="18825"/>
                    </a:cubicBezTo>
                    <a:cubicBezTo>
                      <a:pt x="44364" y="21063"/>
                      <a:pt x="48041" y="23181"/>
                      <a:pt x="51518" y="25579"/>
                    </a:cubicBezTo>
                    <a:lnTo>
                      <a:pt x="51518" y="25140"/>
                    </a:lnTo>
                    <a:cubicBezTo>
                      <a:pt x="48321" y="22782"/>
                      <a:pt x="44684" y="20823"/>
                      <a:pt x="41367" y="18705"/>
                    </a:cubicBezTo>
                    <a:cubicBezTo>
                      <a:pt x="36211" y="15468"/>
                      <a:pt x="30895" y="12550"/>
                      <a:pt x="25380" y="9992"/>
                    </a:cubicBezTo>
                    <a:cubicBezTo>
                      <a:pt x="17186" y="6075"/>
                      <a:pt x="8713" y="2758"/>
                      <a:pt x="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54"/>
              <p:cNvSpPr/>
              <p:nvPr/>
            </p:nvSpPr>
            <p:spPr>
              <a:xfrm>
                <a:off x="1729339" y="2515594"/>
                <a:ext cx="474579" cy="690289"/>
              </a:xfrm>
              <a:custGeom>
                <a:avLst/>
                <a:gdLst/>
                <a:ahLst/>
                <a:cxnLst/>
                <a:rect l="l" t="t" r="r" b="b"/>
                <a:pathLst>
                  <a:path w="27259" h="39649" extrusionOk="0">
                    <a:moveTo>
                      <a:pt x="26059" y="1"/>
                    </a:moveTo>
                    <a:lnTo>
                      <a:pt x="26059" y="1"/>
                    </a:lnTo>
                    <a:cubicBezTo>
                      <a:pt x="21823" y="2639"/>
                      <a:pt x="17626" y="5317"/>
                      <a:pt x="13470" y="8114"/>
                    </a:cubicBezTo>
                    <a:cubicBezTo>
                      <a:pt x="11991" y="18106"/>
                      <a:pt x="7914" y="27738"/>
                      <a:pt x="2439" y="36132"/>
                    </a:cubicBezTo>
                    <a:cubicBezTo>
                      <a:pt x="1639" y="37331"/>
                      <a:pt x="840" y="38490"/>
                      <a:pt x="1" y="39649"/>
                    </a:cubicBezTo>
                    <a:cubicBezTo>
                      <a:pt x="1080" y="39089"/>
                      <a:pt x="2199" y="38530"/>
                      <a:pt x="3278" y="38010"/>
                    </a:cubicBezTo>
                    <a:cubicBezTo>
                      <a:pt x="11032" y="34173"/>
                      <a:pt x="19065" y="30896"/>
                      <a:pt x="27258" y="28178"/>
                    </a:cubicBezTo>
                    <a:cubicBezTo>
                      <a:pt x="27019" y="25181"/>
                      <a:pt x="26859" y="22183"/>
                      <a:pt x="26659" y="19225"/>
                    </a:cubicBezTo>
                    <a:cubicBezTo>
                      <a:pt x="26219" y="12831"/>
                      <a:pt x="25900" y="6396"/>
                      <a:pt x="260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54"/>
              <p:cNvSpPr/>
              <p:nvPr/>
            </p:nvSpPr>
            <p:spPr>
              <a:xfrm>
                <a:off x="1361936" y="2407739"/>
                <a:ext cx="841982" cy="1022211"/>
              </a:xfrm>
              <a:custGeom>
                <a:avLst/>
                <a:gdLst/>
                <a:ahLst/>
                <a:cxnLst/>
                <a:rect l="l" t="t" r="r" b="b"/>
                <a:pathLst>
                  <a:path w="48362" h="58714" extrusionOk="0">
                    <a:moveTo>
                      <a:pt x="5159" y="34529"/>
                    </a:moveTo>
                    <a:cubicBezTo>
                      <a:pt x="5215" y="34529"/>
                      <a:pt x="5277" y="34564"/>
                      <a:pt x="5277" y="34613"/>
                    </a:cubicBezTo>
                    <a:cubicBezTo>
                      <a:pt x="5237" y="35013"/>
                      <a:pt x="5197" y="35372"/>
                      <a:pt x="5157" y="35732"/>
                    </a:cubicBezTo>
                    <a:cubicBezTo>
                      <a:pt x="5077" y="36092"/>
                      <a:pt x="5157" y="36491"/>
                      <a:pt x="4957" y="36771"/>
                    </a:cubicBezTo>
                    <a:cubicBezTo>
                      <a:pt x="4935" y="36837"/>
                      <a:pt x="4876" y="36867"/>
                      <a:pt x="4815" y="36867"/>
                    </a:cubicBezTo>
                    <a:cubicBezTo>
                      <a:pt x="4765" y="36867"/>
                      <a:pt x="4713" y="36847"/>
                      <a:pt x="4677" y="36811"/>
                    </a:cubicBezTo>
                    <a:cubicBezTo>
                      <a:pt x="4397" y="36571"/>
                      <a:pt x="4517" y="36092"/>
                      <a:pt x="4597" y="35732"/>
                    </a:cubicBezTo>
                    <a:cubicBezTo>
                      <a:pt x="4717" y="35332"/>
                      <a:pt x="4877" y="34933"/>
                      <a:pt x="5077" y="34573"/>
                    </a:cubicBezTo>
                    <a:cubicBezTo>
                      <a:pt x="5092" y="34542"/>
                      <a:pt x="5125" y="34529"/>
                      <a:pt x="5159" y="34529"/>
                    </a:cubicBezTo>
                    <a:close/>
                    <a:moveTo>
                      <a:pt x="4631" y="38616"/>
                    </a:moveTo>
                    <a:cubicBezTo>
                      <a:pt x="4727" y="38616"/>
                      <a:pt x="4821" y="38703"/>
                      <a:pt x="4797" y="38849"/>
                    </a:cubicBezTo>
                    <a:cubicBezTo>
                      <a:pt x="4277" y="41208"/>
                      <a:pt x="3918" y="43606"/>
                      <a:pt x="3758" y="46044"/>
                    </a:cubicBezTo>
                    <a:cubicBezTo>
                      <a:pt x="3598" y="48002"/>
                      <a:pt x="3678" y="50320"/>
                      <a:pt x="2839" y="52119"/>
                    </a:cubicBezTo>
                    <a:cubicBezTo>
                      <a:pt x="2808" y="52180"/>
                      <a:pt x="2760" y="52206"/>
                      <a:pt x="2712" y="52206"/>
                    </a:cubicBezTo>
                    <a:cubicBezTo>
                      <a:pt x="2635" y="52206"/>
                      <a:pt x="2559" y="52138"/>
                      <a:pt x="2559" y="52039"/>
                    </a:cubicBezTo>
                    <a:cubicBezTo>
                      <a:pt x="2439" y="50840"/>
                      <a:pt x="2719" y="49601"/>
                      <a:pt x="2839" y="48402"/>
                    </a:cubicBezTo>
                    <a:cubicBezTo>
                      <a:pt x="2958" y="47283"/>
                      <a:pt x="3078" y="46204"/>
                      <a:pt x="3198" y="45124"/>
                    </a:cubicBezTo>
                    <a:cubicBezTo>
                      <a:pt x="3438" y="42966"/>
                      <a:pt x="3838" y="40808"/>
                      <a:pt x="4477" y="38730"/>
                    </a:cubicBezTo>
                    <a:cubicBezTo>
                      <a:pt x="4508" y="38652"/>
                      <a:pt x="4570" y="38616"/>
                      <a:pt x="4631" y="38616"/>
                    </a:cubicBezTo>
                    <a:close/>
                    <a:moveTo>
                      <a:pt x="13550" y="1"/>
                    </a:moveTo>
                    <a:lnTo>
                      <a:pt x="13550" y="1"/>
                    </a:lnTo>
                    <a:cubicBezTo>
                      <a:pt x="9193" y="10912"/>
                      <a:pt x="5317" y="21983"/>
                      <a:pt x="2998" y="33494"/>
                    </a:cubicBezTo>
                    <a:cubicBezTo>
                      <a:pt x="1639" y="39689"/>
                      <a:pt x="720" y="45964"/>
                      <a:pt x="161" y="52319"/>
                    </a:cubicBezTo>
                    <a:cubicBezTo>
                      <a:pt x="81" y="54477"/>
                      <a:pt x="1" y="56595"/>
                      <a:pt x="1" y="58713"/>
                    </a:cubicBezTo>
                    <a:cubicBezTo>
                      <a:pt x="2918" y="56635"/>
                      <a:pt x="6076" y="54837"/>
                      <a:pt x="8994" y="52918"/>
                    </a:cubicBezTo>
                    <a:cubicBezTo>
                      <a:pt x="13949" y="49681"/>
                      <a:pt x="19065" y="46763"/>
                      <a:pt x="24381" y="44205"/>
                    </a:cubicBezTo>
                    <a:cubicBezTo>
                      <a:pt x="32135" y="40368"/>
                      <a:pt x="40168" y="37091"/>
                      <a:pt x="48361" y="34373"/>
                    </a:cubicBezTo>
                    <a:cubicBezTo>
                      <a:pt x="48122" y="31376"/>
                      <a:pt x="47922" y="28378"/>
                      <a:pt x="47722" y="25420"/>
                    </a:cubicBezTo>
                    <a:cubicBezTo>
                      <a:pt x="47322" y="19026"/>
                      <a:pt x="47003" y="12591"/>
                      <a:pt x="47162" y="6196"/>
                    </a:cubicBezTo>
                    <a:lnTo>
                      <a:pt x="47162" y="6196"/>
                    </a:lnTo>
                    <a:cubicBezTo>
                      <a:pt x="42246" y="9234"/>
                      <a:pt x="37370" y="12351"/>
                      <a:pt x="32614" y="15668"/>
                    </a:cubicBezTo>
                    <a:cubicBezTo>
                      <a:pt x="28937" y="18266"/>
                      <a:pt x="25340" y="20904"/>
                      <a:pt x="21823" y="23662"/>
                    </a:cubicBezTo>
                    <a:cubicBezTo>
                      <a:pt x="19585" y="25380"/>
                      <a:pt x="17467" y="27179"/>
                      <a:pt x="15428" y="29137"/>
                    </a:cubicBezTo>
                    <a:lnTo>
                      <a:pt x="15428" y="29177"/>
                    </a:lnTo>
                    <a:cubicBezTo>
                      <a:pt x="15428" y="29457"/>
                      <a:pt x="15188" y="29657"/>
                      <a:pt x="14909" y="29657"/>
                    </a:cubicBezTo>
                    <a:cubicBezTo>
                      <a:pt x="14669" y="29897"/>
                      <a:pt x="14429" y="30137"/>
                      <a:pt x="14189" y="30416"/>
                    </a:cubicBezTo>
                    <a:cubicBezTo>
                      <a:pt x="14189" y="30536"/>
                      <a:pt x="14149" y="30616"/>
                      <a:pt x="14109" y="30656"/>
                    </a:cubicBezTo>
                    <a:cubicBezTo>
                      <a:pt x="14087" y="30722"/>
                      <a:pt x="14041" y="30752"/>
                      <a:pt x="13991" y="30752"/>
                    </a:cubicBezTo>
                    <a:cubicBezTo>
                      <a:pt x="13949" y="30752"/>
                      <a:pt x="13905" y="30732"/>
                      <a:pt x="13870" y="30696"/>
                    </a:cubicBezTo>
                    <a:cubicBezTo>
                      <a:pt x="13510" y="30296"/>
                      <a:pt x="13430" y="29657"/>
                      <a:pt x="13190" y="29177"/>
                    </a:cubicBezTo>
                    <a:cubicBezTo>
                      <a:pt x="12910" y="28578"/>
                      <a:pt x="12631" y="28018"/>
                      <a:pt x="12391" y="27419"/>
                    </a:cubicBezTo>
                    <a:cubicBezTo>
                      <a:pt x="12310" y="27283"/>
                      <a:pt x="12412" y="27185"/>
                      <a:pt x="12523" y="27185"/>
                    </a:cubicBezTo>
                    <a:cubicBezTo>
                      <a:pt x="12576" y="27185"/>
                      <a:pt x="12632" y="27207"/>
                      <a:pt x="12671" y="27259"/>
                    </a:cubicBezTo>
                    <a:cubicBezTo>
                      <a:pt x="13110" y="27898"/>
                      <a:pt x="13510" y="28578"/>
                      <a:pt x="13910" y="29257"/>
                    </a:cubicBezTo>
                    <a:cubicBezTo>
                      <a:pt x="13910" y="29337"/>
                      <a:pt x="13949" y="29377"/>
                      <a:pt x="13989" y="29457"/>
                    </a:cubicBezTo>
                    <a:cubicBezTo>
                      <a:pt x="14109" y="29257"/>
                      <a:pt x="14229" y="29057"/>
                      <a:pt x="14349" y="28898"/>
                    </a:cubicBezTo>
                    <a:cubicBezTo>
                      <a:pt x="13150" y="24101"/>
                      <a:pt x="13470" y="18626"/>
                      <a:pt x="13470" y="13750"/>
                    </a:cubicBezTo>
                    <a:cubicBezTo>
                      <a:pt x="13470" y="9194"/>
                      <a:pt x="13270" y="4557"/>
                      <a:pt x="135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01" name="Google Shape;1701;p54"/>
            <p:cNvGrpSpPr/>
            <p:nvPr/>
          </p:nvGrpSpPr>
          <p:grpSpPr>
            <a:xfrm>
              <a:off x="1722890" y="196950"/>
              <a:ext cx="1839453" cy="4749600"/>
              <a:chOff x="1672997" y="210025"/>
              <a:chExt cx="1839453" cy="4749600"/>
            </a:xfrm>
          </p:grpSpPr>
          <p:sp>
            <p:nvSpPr>
              <p:cNvPr id="1702" name="Google Shape;1702;p54"/>
              <p:cNvSpPr/>
              <p:nvPr/>
            </p:nvSpPr>
            <p:spPr>
              <a:xfrm>
                <a:off x="1672997" y="210025"/>
                <a:ext cx="426025" cy="2342475"/>
              </a:xfrm>
              <a:custGeom>
                <a:avLst/>
                <a:gdLst/>
                <a:ahLst/>
                <a:cxnLst/>
                <a:rect l="l" t="t" r="r" b="b"/>
                <a:pathLst>
                  <a:path w="17041" h="93699" extrusionOk="0">
                    <a:moveTo>
                      <a:pt x="10438" y="93699"/>
                    </a:moveTo>
                    <a:cubicBezTo>
                      <a:pt x="8710" y="89313"/>
                      <a:pt x="-925" y="77618"/>
                      <a:pt x="72" y="67384"/>
                    </a:cubicBezTo>
                    <a:cubicBezTo>
                      <a:pt x="1069" y="57150"/>
                      <a:pt x="14160" y="43527"/>
                      <a:pt x="16419" y="32296"/>
                    </a:cubicBezTo>
                    <a:cubicBezTo>
                      <a:pt x="18678" y="21065"/>
                      <a:pt x="14093" y="5383"/>
                      <a:pt x="13628" y="0"/>
                    </a:cubicBez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dash"/>
                <a:round/>
                <a:headEnd type="none" w="med" len="med"/>
                <a:tailEnd type="none" w="med" len="med"/>
              </a:ln>
            </p:spPr>
          </p:sp>
          <p:sp>
            <p:nvSpPr>
              <p:cNvPr id="1703" name="Google Shape;1703;p54"/>
              <p:cNvSpPr/>
              <p:nvPr/>
            </p:nvSpPr>
            <p:spPr>
              <a:xfrm>
                <a:off x="2765050" y="4199575"/>
                <a:ext cx="747400" cy="760050"/>
              </a:xfrm>
              <a:custGeom>
                <a:avLst/>
                <a:gdLst/>
                <a:ahLst/>
                <a:cxnLst/>
                <a:rect l="l" t="t" r="r" b="b"/>
                <a:pathLst>
                  <a:path w="29896" h="30402" extrusionOk="0">
                    <a:moveTo>
                      <a:pt x="0" y="0"/>
                    </a:moveTo>
                    <a:cubicBezTo>
                      <a:pt x="1529" y="1861"/>
                      <a:pt x="4287" y="9121"/>
                      <a:pt x="9171" y="11164"/>
                    </a:cubicBezTo>
                    <a:cubicBezTo>
                      <a:pt x="14055" y="13208"/>
                      <a:pt x="26748" y="9055"/>
                      <a:pt x="29306" y="12261"/>
                    </a:cubicBezTo>
                    <a:cubicBezTo>
                      <a:pt x="31865" y="15467"/>
                      <a:pt x="25319" y="27379"/>
                      <a:pt x="24522" y="30402"/>
                    </a:cubicBez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dash"/>
                <a:round/>
                <a:headEnd type="none" w="med" len="med"/>
                <a:tailEnd type="none" w="med" len="med"/>
              </a:ln>
            </p:spPr>
          </p:sp>
        </p:grp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940B0E56-5595-4545-B734-F5EC1241F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294" y="1178692"/>
            <a:ext cx="2958461" cy="187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2B570B42-77BB-4610-A5C6-8FECCF365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523" y="1178692"/>
            <a:ext cx="2958461" cy="187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CE1BB4F6-5DD7-4FCD-8E1D-DC8B5D672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141" y="3051021"/>
            <a:ext cx="2958461" cy="187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1620;p53">
            <a:extLst>
              <a:ext uri="{FF2B5EF4-FFF2-40B4-BE49-F238E27FC236}">
                <a16:creationId xmlns:a16="http://schemas.microsoft.com/office/drawing/2014/main" id="{AA47722F-5AC5-4616-8F19-6751D9545F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53325"/>
            <a:ext cx="77040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HCO+ Absorption Lines</a:t>
            </a: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C74C930-93F6-4180-A8AE-14A73068917D}"/>
                  </a:ext>
                </a:extLst>
              </p:cNvPr>
              <p:cNvSpPr txBox="1"/>
              <p:nvPr/>
            </p:nvSpPr>
            <p:spPr>
              <a:xfrm>
                <a:off x="4389213" y="635919"/>
                <a:ext cx="180889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ko-KR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ko-KR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altLang="ko-KR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ko-KR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𝐵𝐺</m:t>
                          </m:r>
                        </m:sub>
                      </m:sSub>
                      <m:sSup>
                        <m:sSupPr>
                          <m:ctrlPr>
                            <a:rPr lang="en-US" altLang="ko-KR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ko-KR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ko-KR" alt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sup>
                      </m:sSup>
                    </m:oMath>
                  </m:oMathPara>
                </a14:m>
                <a:endParaRPr lang="ko-KR" altLang="en-US" sz="24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C74C930-93F6-4180-A8AE-14A7306891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213" y="635919"/>
                <a:ext cx="1808892" cy="369332"/>
              </a:xfrm>
              <a:prstGeom prst="rect">
                <a:avLst/>
              </a:prstGeom>
              <a:blipFill>
                <a:blip r:embed="rId6"/>
                <a:stretch>
                  <a:fillRect l="-3030" b="-180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EEDEAE-F79E-4A45-9732-0669FC2082B5}"/>
                  </a:ext>
                </a:extLst>
              </p:cNvPr>
              <p:cNvSpPr txBox="1"/>
              <p:nvPr/>
            </p:nvSpPr>
            <p:spPr>
              <a:xfrm>
                <a:off x="1593592" y="2515397"/>
                <a:ext cx="1169164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𝐵𝐺</m:t>
                          </m:r>
                        </m:sub>
                      </m:sSub>
                      <m:r>
                        <a:rPr lang="en-US" altLang="ko-KR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=0.19</m:t>
                      </m:r>
                    </m:oMath>
                  </m:oMathPara>
                </a14:m>
                <a:endParaRPr lang="ko-KR" altLang="en-US" sz="120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EEDEAE-F79E-4A45-9732-0669FC2082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592" y="2515397"/>
                <a:ext cx="1169164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BE77A9A-5C43-4B23-9D22-7CE27AAAEDE3}"/>
                  </a:ext>
                </a:extLst>
              </p:cNvPr>
              <p:cNvSpPr txBox="1"/>
              <p:nvPr/>
            </p:nvSpPr>
            <p:spPr>
              <a:xfrm>
                <a:off x="4872205" y="2525258"/>
                <a:ext cx="1169164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𝐵𝐺</m:t>
                          </m:r>
                        </m:sub>
                      </m:sSub>
                      <m:r>
                        <a:rPr lang="en-US" altLang="ko-KR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=0.29</m:t>
                      </m:r>
                    </m:oMath>
                  </m:oMathPara>
                </a14:m>
                <a:endParaRPr lang="ko-KR" altLang="en-US" sz="120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BE77A9A-5C43-4B23-9D22-7CE27AAAE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2205" y="2525258"/>
                <a:ext cx="1169164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C40933D-0A13-4B6B-9B4F-DF2BBAD7CAAC}"/>
                  </a:ext>
                </a:extLst>
              </p:cNvPr>
              <p:cNvSpPr txBox="1"/>
              <p:nvPr/>
            </p:nvSpPr>
            <p:spPr>
              <a:xfrm>
                <a:off x="3315823" y="4390268"/>
                <a:ext cx="1169164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𝐵𝐺</m:t>
                          </m:r>
                        </m:sub>
                      </m:sSub>
                      <m:r>
                        <a:rPr lang="en-US" altLang="ko-KR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=0.43</m:t>
                      </m:r>
                    </m:oMath>
                  </m:oMathPara>
                </a14:m>
                <a:endParaRPr lang="ko-KR" altLang="en-US" sz="120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C40933D-0A13-4B6B-9B4F-DF2BBAD7C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5823" y="4390268"/>
                <a:ext cx="1169164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8B5720-2944-44EA-A6CF-AE40A8E23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960" y="1180560"/>
            <a:ext cx="2880701" cy="18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71014A6-0FB8-43F3-8021-0DB466F0F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360" y="1180560"/>
            <a:ext cx="2880701" cy="18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6452F710-D742-4CC8-9985-3E4367776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160" y="3052560"/>
            <a:ext cx="2880701" cy="18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1620;p53">
            <a:extLst>
              <a:ext uri="{FF2B5EF4-FFF2-40B4-BE49-F238E27FC236}">
                <a16:creationId xmlns:a16="http://schemas.microsoft.com/office/drawing/2014/main" id="{D33E1E7B-CEBB-45B2-8566-C8F6431BC5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53325"/>
            <a:ext cx="77040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Optical Depth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15044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5" name="Google Shape;1425;p40"/>
          <p:cNvGrpSpPr/>
          <p:nvPr/>
        </p:nvGrpSpPr>
        <p:grpSpPr>
          <a:xfrm>
            <a:off x="1418700" y="2063224"/>
            <a:ext cx="1096500" cy="1096500"/>
            <a:chOff x="1418700" y="1676550"/>
            <a:chExt cx="1096500" cy="1096500"/>
          </a:xfrm>
        </p:grpSpPr>
        <p:sp>
          <p:nvSpPr>
            <p:cNvPr id="1426" name="Google Shape;1426;p40"/>
            <p:cNvSpPr/>
            <p:nvPr/>
          </p:nvSpPr>
          <p:spPr>
            <a:xfrm>
              <a:off x="1418700" y="1676550"/>
              <a:ext cx="1096500" cy="1096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0"/>
            <p:cNvSpPr/>
            <p:nvPr/>
          </p:nvSpPr>
          <p:spPr>
            <a:xfrm>
              <a:off x="1470442" y="1728300"/>
              <a:ext cx="993000" cy="993000"/>
            </a:xfrm>
            <a:prstGeom prst="ellipse">
              <a:avLst/>
            </a:prstGeom>
            <a:solidFill>
              <a:schemeClr val="dk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8" name="Google Shape;1428;p40"/>
          <p:cNvGrpSpPr/>
          <p:nvPr/>
        </p:nvGrpSpPr>
        <p:grpSpPr>
          <a:xfrm>
            <a:off x="4023750" y="2063224"/>
            <a:ext cx="1096500" cy="1096500"/>
            <a:chOff x="1418700" y="1676550"/>
            <a:chExt cx="1096500" cy="1096500"/>
          </a:xfrm>
        </p:grpSpPr>
        <p:sp>
          <p:nvSpPr>
            <p:cNvPr id="1429" name="Google Shape;1429;p40"/>
            <p:cNvSpPr/>
            <p:nvPr/>
          </p:nvSpPr>
          <p:spPr>
            <a:xfrm>
              <a:off x="1418700" y="1676550"/>
              <a:ext cx="1096500" cy="1096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0"/>
            <p:cNvSpPr/>
            <p:nvPr/>
          </p:nvSpPr>
          <p:spPr>
            <a:xfrm>
              <a:off x="1470442" y="1728300"/>
              <a:ext cx="993000" cy="993000"/>
            </a:xfrm>
            <a:prstGeom prst="ellipse">
              <a:avLst/>
            </a:prstGeom>
            <a:solidFill>
              <a:schemeClr val="dk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1" name="Google Shape;1431;p40"/>
          <p:cNvGrpSpPr/>
          <p:nvPr/>
        </p:nvGrpSpPr>
        <p:grpSpPr>
          <a:xfrm>
            <a:off x="6628800" y="2063224"/>
            <a:ext cx="1096500" cy="1096500"/>
            <a:chOff x="1418700" y="1676550"/>
            <a:chExt cx="1096500" cy="1096500"/>
          </a:xfrm>
        </p:grpSpPr>
        <p:sp>
          <p:nvSpPr>
            <p:cNvPr id="1432" name="Google Shape;1432;p40"/>
            <p:cNvSpPr/>
            <p:nvPr/>
          </p:nvSpPr>
          <p:spPr>
            <a:xfrm>
              <a:off x="1418700" y="1676550"/>
              <a:ext cx="1096500" cy="1096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0"/>
            <p:cNvSpPr/>
            <p:nvPr/>
          </p:nvSpPr>
          <p:spPr>
            <a:xfrm>
              <a:off x="1470442" y="1728300"/>
              <a:ext cx="993000" cy="993000"/>
            </a:xfrm>
            <a:prstGeom prst="ellipse">
              <a:avLst/>
            </a:prstGeom>
            <a:solidFill>
              <a:schemeClr val="dk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4" name="Google Shape;1434;p40"/>
          <p:cNvSpPr txBox="1">
            <a:spLocks noGrp="1"/>
          </p:cNvSpPr>
          <p:nvPr>
            <p:ph type="title"/>
          </p:nvPr>
        </p:nvSpPr>
        <p:spPr>
          <a:xfrm>
            <a:off x="720000" y="453325"/>
            <a:ext cx="77040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CONTENTS</a:t>
            </a:r>
            <a:endParaRPr/>
          </a:p>
        </p:txBody>
      </p:sp>
      <p:sp>
        <p:nvSpPr>
          <p:cNvPr id="1435" name="Google Shape;1435;p40"/>
          <p:cNvSpPr txBox="1">
            <a:spLocks noGrp="1"/>
          </p:cNvSpPr>
          <p:nvPr>
            <p:ph type="title" idx="2"/>
          </p:nvPr>
        </p:nvSpPr>
        <p:spPr>
          <a:xfrm>
            <a:off x="1524000" y="2259124"/>
            <a:ext cx="885900" cy="7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01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36" name="Google Shape;1436;p40"/>
          <p:cNvSpPr txBox="1">
            <a:spLocks noGrp="1"/>
          </p:cNvSpPr>
          <p:nvPr>
            <p:ph type="subTitle" idx="1"/>
          </p:nvPr>
        </p:nvSpPr>
        <p:spPr>
          <a:xfrm>
            <a:off x="895650" y="3227252"/>
            <a:ext cx="2142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 sz="2600">
              <a:solidFill>
                <a:schemeClr val="accent3"/>
              </a:solidFill>
            </a:endParaRPr>
          </a:p>
        </p:txBody>
      </p:sp>
      <p:sp>
        <p:nvSpPr>
          <p:cNvPr id="1438" name="Google Shape;1438;p40"/>
          <p:cNvSpPr txBox="1">
            <a:spLocks noGrp="1"/>
          </p:cNvSpPr>
          <p:nvPr>
            <p:ph type="title" idx="4"/>
          </p:nvPr>
        </p:nvSpPr>
        <p:spPr>
          <a:xfrm>
            <a:off x="4127449" y="2259124"/>
            <a:ext cx="885900" cy="7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02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39" name="Google Shape;1439;p40"/>
          <p:cNvSpPr txBox="1">
            <a:spLocks noGrp="1"/>
          </p:cNvSpPr>
          <p:nvPr>
            <p:ph type="subTitle" idx="5"/>
          </p:nvPr>
        </p:nvSpPr>
        <p:spPr>
          <a:xfrm>
            <a:off x="3499099" y="3227252"/>
            <a:ext cx="2142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441" name="Google Shape;1441;p40"/>
          <p:cNvSpPr txBox="1">
            <a:spLocks noGrp="1"/>
          </p:cNvSpPr>
          <p:nvPr>
            <p:ph type="title" idx="7"/>
          </p:nvPr>
        </p:nvSpPr>
        <p:spPr>
          <a:xfrm>
            <a:off x="6734100" y="2259124"/>
            <a:ext cx="885900" cy="7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03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42" name="Google Shape;1442;p40"/>
          <p:cNvSpPr txBox="1">
            <a:spLocks noGrp="1"/>
          </p:cNvSpPr>
          <p:nvPr>
            <p:ph type="subTitle" idx="8"/>
          </p:nvPr>
        </p:nvSpPr>
        <p:spPr>
          <a:xfrm>
            <a:off x="6105750" y="3227252"/>
            <a:ext cx="23943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 &amp; Conclusion</a:t>
            </a:r>
            <a:endParaRPr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390" name="Google Shape;2390;p74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720000" y="453325"/>
                <a:ext cx="7704000" cy="6126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ko-KR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"/>
                  <a:t>Column Density</a:t>
                </a:r>
                <a:endParaRPr/>
              </a:p>
            </p:txBody>
          </p:sp>
        </mc:Choice>
        <mc:Fallback>
          <p:sp>
            <p:nvSpPr>
              <p:cNvPr id="2390" name="Google Shape;2390;p7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20000" y="453325"/>
                <a:ext cx="7704000" cy="612600"/>
              </a:xfrm>
              <a:prstGeom prst="rect">
                <a:avLst/>
              </a:prstGeom>
              <a:blipFill>
                <a:blip r:embed="rId3"/>
                <a:stretch>
                  <a:fillRect t="-8911" b="-4455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82648FF-4574-48D9-90A3-6A45C6D3531B}"/>
                  </a:ext>
                </a:extLst>
              </p:cNvPr>
              <p:cNvSpPr txBox="1"/>
              <p:nvPr/>
            </p:nvSpPr>
            <p:spPr>
              <a:xfrm>
                <a:off x="711008" y="1208023"/>
                <a:ext cx="3860992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altLang="ko-KR" sz="1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𝐻𝐶</m:t>
                          </m:r>
                          <m:sSup>
                            <m:sSupPr>
                              <m:ctrlPr>
                                <a:rPr lang="en-US" altLang="ko-KR" sz="1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p>
                              <m:r>
                                <a:rPr lang="en-US" altLang="ko-KR" sz="1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altLang="ko-KR" sz="1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=1.10 </m:t>
                      </m:r>
                      <m:r>
                        <a:rPr lang="en-US" altLang="ko-KR" sz="1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sSup>
                        <m:sSupPr>
                          <m:ctrlPr>
                            <a:rPr lang="en-US" altLang="ko-KR" sz="1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ko-KR" sz="1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sup>
                      </m:sSup>
                      <m:r>
                        <a:rPr lang="en-US" altLang="ko-KR" sz="1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ko-KR" sz="1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altLang="ko-KR" sz="1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ko-KR" sz="1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ko-KR" altLang="en-US" sz="1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  <m:r>
                        <a:rPr lang="en-US" altLang="ko-KR" sz="1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𝑑𝑣</m:t>
                      </m:r>
                    </m:oMath>
                  </m:oMathPara>
                </a14:m>
                <a:endParaRPr lang="ko-KR" altLang="en-US" sz="180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82648FF-4574-48D9-90A3-6A45C6D35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08" y="1208023"/>
                <a:ext cx="3860992" cy="7265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418F1E-1748-46E1-AEC3-0F4069A5FD11}"/>
                  </a:ext>
                </a:extLst>
              </p:cNvPr>
              <p:cNvSpPr txBox="1"/>
              <p:nvPr/>
            </p:nvSpPr>
            <p:spPr>
              <a:xfrm>
                <a:off x="4978540" y="1400769"/>
                <a:ext cx="29581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altLang="ko-KR" sz="1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ko-KR" sz="1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ko-KR" sz="1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altLang="ko-KR" sz="1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𝐻𝐶</m:t>
                          </m:r>
                          <m:sSup>
                            <m:sSupPr>
                              <m:ctrlPr>
                                <a:rPr lang="en-US" altLang="ko-KR" sz="1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p>
                              <m:r>
                                <a:rPr lang="en-US" altLang="ko-KR" sz="1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altLang="ko-KR" sz="1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/3</m:t>
                      </m:r>
                      <m:r>
                        <a:rPr lang="en-US" altLang="ko-KR" sz="1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ko-KR" sz="1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ko-KR" sz="1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−9</m:t>
                          </m:r>
                        </m:sup>
                      </m:sSup>
                    </m:oMath>
                  </m:oMathPara>
                </a14:m>
                <a:endParaRPr lang="ko-KR" altLang="en-US" sz="180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418F1E-1748-46E1-AEC3-0F4069A5FD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540" y="1400769"/>
                <a:ext cx="2958117" cy="276999"/>
              </a:xfrm>
              <a:prstGeom prst="rect">
                <a:avLst/>
              </a:prstGeom>
              <a:blipFill>
                <a:blip r:embed="rId5"/>
                <a:stretch>
                  <a:fillRect l="-1237" t="-2222" r="-206" b="-3777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Google Shape;14827;p99">
                <a:extLst>
                  <a:ext uri="{FF2B5EF4-FFF2-40B4-BE49-F238E27FC236}">
                    <a16:creationId xmlns:a16="http://schemas.microsoft.com/office/drawing/2014/main" id="{FB6E936C-5489-49EF-97CC-BC7719F660B6}"/>
                  </a:ext>
                </a:extLst>
              </p:cNvPr>
              <p:cNvGraphicFramePr/>
              <p:nvPr/>
            </p:nvGraphicFramePr>
            <p:xfrm>
              <a:off x="1362456" y="2064475"/>
              <a:ext cx="6419088" cy="1748341"/>
            </p:xfrm>
            <a:graphic>
              <a:graphicData uri="http://schemas.openxmlformats.org/drawingml/2006/table">
                <a:tbl>
                  <a:tblPr>
                    <a:noFill/>
                  </a:tblPr>
                  <a:tblGrid>
                    <a:gridCol w="16017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3464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0934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7335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10415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" sz="2200" b="1">
                              <a:solidFill>
                                <a:schemeClr val="tx1"/>
                              </a:solidFill>
                              <a:latin typeface="Pathway Gothic One"/>
                              <a:ea typeface="Pathway Gothic One"/>
                              <a:cs typeface="Pathway Gothic One"/>
                              <a:sym typeface="Pathway Gothic One"/>
                            </a:rPr>
                            <a:t>NAME</a:t>
                          </a:r>
                          <a:endParaRPr sz="2200" b="1">
                            <a:solidFill>
                              <a:schemeClr val="tx1"/>
                            </a:solidFill>
                            <a:latin typeface="Pathway Gothic One"/>
                            <a:ea typeface="Pathway Gothic One"/>
                            <a:cs typeface="Pathway Gothic One"/>
                            <a:sym typeface="Pathway Gothic One"/>
                          </a:endParaRPr>
                        </a:p>
                      </a:txBody>
                      <a:tcPr marL="91425" marR="91425" marT="0" marB="0" anchor="ctr">
                        <a:lnL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dk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US" altLang="ko-KR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  <m:d>
                                <m:dPr>
                                  <m:ctrlPr>
                                    <a:rPr lang="en-US" altLang="ko-KR" sz="1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𝑫𝑵𝑴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800" b="1">
                              <a:solidFill>
                                <a:schemeClr val="lt1"/>
                              </a:solidFill>
                              <a:latin typeface="Pathway Gothic One"/>
                              <a:ea typeface="Pathway Gothic One"/>
                              <a:cs typeface="Pathway Gothic One"/>
                              <a:sym typeface="Pathway Gothic One"/>
                            </a:rPr>
                            <a:t> </a:t>
                          </a:r>
                          <a:endParaRPr sz="1800" b="1">
                            <a:solidFill>
                              <a:schemeClr val="lt1"/>
                            </a:solidFill>
                            <a:latin typeface="Pathway Gothic One"/>
                            <a:ea typeface="Pathway Gothic One"/>
                            <a:cs typeface="Pathway Gothic One"/>
                            <a:sym typeface="Pathway Gothic One"/>
                          </a:endParaRPr>
                        </a:p>
                      </a:txBody>
                      <a:tcPr marL="91425" marR="91425" marT="0" marB="0" anchor="ctr">
                        <a:lnL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dk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US" altLang="ko-KR" sz="18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ko-KR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  <m:d>
                                <m:dPr>
                                  <m:ctrlPr>
                                    <a:rPr lang="en-US" altLang="ko-KR" sz="1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sz="1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𝑯</m:t>
                                      </m:r>
                                    </m:e>
                                    <m:sub>
                                      <m:r>
                                        <a:rPr lang="en-US" altLang="ko-KR" sz="1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en-US" sz="1800" b="1">
                              <a:solidFill>
                                <a:schemeClr val="lt1"/>
                              </a:solidFill>
                              <a:latin typeface="Pathway Gothic One"/>
                              <a:ea typeface="Pathway Gothic One"/>
                              <a:cs typeface="Pathway Gothic One"/>
                              <a:sym typeface="Pathway Gothic One"/>
                            </a:rPr>
                            <a:t> </a:t>
                          </a:r>
                          <a:endParaRPr sz="1800" b="1">
                            <a:solidFill>
                              <a:schemeClr val="tx1"/>
                            </a:solidFill>
                            <a:latin typeface="Pathway Gothic One"/>
                            <a:ea typeface="Pathway Gothic One"/>
                            <a:cs typeface="Pathway Gothic One"/>
                            <a:sym typeface="Pathway Gothic One"/>
                          </a:endParaRPr>
                        </a:p>
                      </a:txBody>
                      <a:tcPr marL="91425" marR="91425" marT="0" marB="0" anchor="ctr">
                        <a:lnL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dk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US" altLang="ko-KR" sz="18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ko-KR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  <m:d>
                                <m:dPr>
                                  <m:ctrlPr>
                                    <a:rPr lang="en-US" altLang="ko-KR" sz="1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sz="1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𝑯</m:t>
                                      </m:r>
                                    </m:e>
                                    <m:sub>
                                      <m:r>
                                        <a:rPr lang="en-US" altLang="ko-KR" sz="1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en-US" sz="1800" b="1">
                              <a:solidFill>
                                <a:schemeClr val="lt1"/>
                              </a:solidFill>
                              <a:latin typeface="Pathway Gothic One"/>
                              <a:ea typeface="Pathway Gothic One"/>
                              <a:cs typeface="Pathway Gothic One"/>
                              <a:sym typeface="Pathway Gothic One"/>
                            </a:rPr>
                            <a:t> </a:t>
                          </a:r>
                          <a:br>
                            <a:rPr lang="en-US" sz="1800" b="1">
                              <a:solidFill>
                                <a:schemeClr val="lt1"/>
                              </a:solidFill>
                              <a:latin typeface="Pathway Gothic One"/>
                              <a:ea typeface="Pathway Gothic One"/>
                              <a:cs typeface="Pathway Gothic One"/>
                              <a:sym typeface="Pathway Gothic One"/>
                            </a:rPr>
                          </a:br>
                          <a:r>
                            <a:rPr lang="en-US" sz="1800" b="1">
                              <a:solidFill>
                                <a:schemeClr val="tx1"/>
                              </a:solidFill>
                              <a:latin typeface="Pathway Gothic One"/>
                              <a:ea typeface="Pathway Gothic One"/>
                              <a:cs typeface="Pathway Gothic One"/>
                              <a:sym typeface="Pathway Gothic One"/>
                            </a:rPr>
                            <a:t>by our team</a:t>
                          </a:r>
                          <a:endParaRPr sz="1800" b="1">
                            <a:solidFill>
                              <a:schemeClr val="tx1"/>
                            </a:solidFill>
                            <a:latin typeface="Pathway Gothic One"/>
                            <a:ea typeface="Pathway Gothic One"/>
                            <a:cs typeface="Pathway Gothic One"/>
                            <a:sym typeface="Pathway Gothic One"/>
                          </a:endParaRPr>
                        </a:p>
                      </a:txBody>
                      <a:tcPr marL="91425" marR="91425" marT="0" marB="0" anchor="ctr">
                        <a:lnL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dk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10415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" sz="2200" b="1">
                              <a:solidFill>
                                <a:schemeClr val="dk2"/>
                              </a:solidFill>
                              <a:latin typeface="Pathway Gothic One"/>
                              <a:ea typeface="Pathway Gothic One"/>
                              <a:cs typeface="Pathway Gothic One"/>
                              <a:sym typeface="Pathway Gothic One"/>
                            </a:rPr>
                            <a:t>J0942</a:t>
                          </a:r>
                          <a:endParaRPr sz="2200" b="1">
                            <a:solidFill>
                              <a:schemeClr val="dk2"/>
                            </a:solidFill>
                            <a:latin typeface="Pathway Gothic One"/>
                            <a:ea typeface="Pathway Gothic One"/>
                            <a:cs typeface="Pathway Gothic One"/>
                            <a:sym typeface="Pathway Gothic One"/>
                          </a:endParaRPr>
                        </a:p>
                      </a:txBody>
                      <a:tcPr marL="91425" marR="91425" marT="0" marB="0" anchor="ctr">
                        <a:lnL w="19050" cap="flat" cmpd="sng">
                          <a:solidFill>
                            <a:schemeClr val="lt2">
                              <a:alpha val="0"/>
                            </a:scheme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l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" sz="160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3.82</a:t>
                          </a:r>
                          <a:endParaRPr sz="1600">
                            <a:solidFill>
                              <a:schemeClr val="lt2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endParaRPr>
                        </a:p>
                      </a:txBody>
                      <a:tcPr marL="91425" marR="91425" marT="0" marB="0" anchor="ctr">
                        <a:lnL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l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" sz="160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8.2</a:t>
                          </a:r>
                          <a:endParaRPr sz="1600">
                            <a:solidFill>
                              <a:schemeClr val="lt2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endParaRPr>
                        </a:p>
                      </a:txBody>
                      <a:tcPr marL="91425" marR="91425" marT="0" marB="0" anchor="ctr">
                        <a:lnL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l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" sz="160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9.7</a:t>
                          </a:r>
                          <a:endParaRPr sz="1600">
                            <a:solidFill>
                              <a:schemeClr val="lt2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endParaRPr>
                        </a:p>
                      </a:txBody>
                      <a:tcPr marL="91425" marR="91425" marT="0" marB="0" anchor="ctr">
                        <a:lnL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4643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" sz="2200" b="1">
                              <a:solidFill>
                                <a:schemeClr val="dk2"/>
                              </a:solidFill>
                              <a:latin typeface="Pathway Gothic One"/>
                              <a:ea typeface="Pathway Gothic One"/>
                              <a:cs typeface="Pathway Gothic One"/>
                              <a:sym typeface="Pathway Gothic One"/>
                            </a:rPr>
                            <a:t>J1723</a:t>
                          </a:r>
                          <a:endParaRPr sz="2200" b="1">
                            <a:solidFill>
                              <a:schemeClr val="dk2"/>
                            </a:solidFill>
                            <a:latin typeface="Pathway Gothic One"/>
                            <a:ea typeface="Pathway Gothic One"/>
                            <a:cs typeface="Pathway Gothic One"/>
                            <a:sym typeface="Pathway Gothic One"/>
                          </a:endParaRPr>
                        </a:p>
                      </a:txBody>
                      <a:tcPr marL="91425" marR="91425" marT="0" marB="0" anchor="ctr">
                        <a:lnL w="19050" cap="flat" cmpd="sng">
                          <a:solidFill>
                            <a:schemeClr val="lt2">
                              <a:alpha val="0"/>
                            </a:scheme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l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" sz="160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1.95</a:t>
                          </a:r>
                          <a:endParaRPr sz="1600">
                            <a:solidFill>
                              <a:schemeClr val="lt2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endParaRPr>
                        </a:p>
                      </a:txBody>
                      <a:tcPr marL="91425" marR="91425" marT="0" marB="0" anchor="ctr">
                        <a:lnL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l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" sz="160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11.1</a:t>
                          </a:r>
                          <a:endParaRPr sz="1600">
                            <a:solidFill>
                              <a:schemeClr val="lt2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endParaRPr>
                        </a:p>
                      </a:txBody>
                      <a:tcPr marL="91425" marR="91425" marT="0" marB="0" anchor="ctr">
                        <a:lnL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l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" sz="160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11.5</a:t>
                          </a:r>
                          <a:endParaRPr sz="1600">
                            <a:solidFill>
                              <a:schemeClr val="lt2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endParaRPr>
                        </a:p>
                      </a:txBody>
                      <a:tcPr marL="91425" marR="91425" marT="0" marB="0" anchor="ctr">
                        <a:lnL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94643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" sz="2200" b="1">
                              <a:solidFill>
                                <a:schemeClr val="dk2"/>
                              </a:solidFill>
                              <a:latin typeface="Pathway Gothic One"/>
                              <a:ea typeface="Pathway Gothic One"/>
                              <a:cs typeface="Pathway Gothic One"/>
                              <a:sym typeface="Pathway Gothic One"/>
                            </a:rPr>
                            <a:t>J1136</a:t>
                          </a:r>
                          <a:endParaRPr sz="2200" b="1">
                            <a:solidFill>
                              <a:schemeClr val="dk2"/>
                            </a:solidFill>
                            <a:latin typeface="Pathway Gothic One"/>
                            <a:ea typeface="Pathway Gothic One"/>
                            <a:cs typeface="Pathway Gothic One"/>
                            <a:sym typeface="Pathway Gothic One"/>
                          </a:endParaRPr>
                        </a:p>
                      </a:txBody>
                      <a:tcPr marL="91425" marR="91425" marT="0" marB="0" anchor="ctr">
                        <a:lnL w="19050" cap="flat" cmpd="sng">
                          <a:solidFill>
                            <a:schemeClr val="lt2">
                              <a:alpha val="0"/>
                            </a:scheme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l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" sz="160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1.72</a:t>
                          </a:r>
                          <a:endParaRPr sz="1600">
                            <a:solidFill>
                              <a:schemeClr val="lt2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endParaRPr>
                        </a:p>
                      </a:txBody>
                      <a:tcPr marL="91425" marR="91425" marT="0" marB="0" anchor="ctr">
                        <a:lnL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l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" sz="160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9.1</a:t>
                          </a:r>
                          <a:endParaRPr sz="1600">
                            <a:solidFill>
                              <a:schemeClr val="lt2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endParaRPr>
                        </a:p>
                      </a:txBody>
                      <a:tcPr marL="91425" marR="91425" marT="0" marB="0" anchor="ctr">
                        <a:lnL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l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" sz="160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10.2</a:t>
                          </a:r>
                          <a:endParaRPr sz="1600">
                            <a:solidFill>
                              <a:schemeClr val="lt2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endParaRPr>
                        </a:p>
                      </a:txBody>
                      <a:tcPr marL="91425" marR="91425" marT="0" marB="0" anchor="ctr">
                        <a:lnL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Google Shape;14827;p99">
                <a:extLst>
                  <a:ext uri="{FF2B5EF4-FFF2-40B4-BE49-F238E27FC236}">
                    <a16:creationId xmlns:a16="http://schemas.microsoft.com/office/drawing/2014/main" id="{FB6E936C-5489-49EF-97CC-BC7719F660B6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46954769"/>
                  </p:ext>
                </p:extLst>
              </p:nvPr>
            </p:nvGraphicFramePr>
            <p:xfrm>
              <a:off x="1362456" y="2064475"/>
              <a:ext cx="6419088" cy="1748341"/>
            </p:xfrm>
            <a:graphic>
              <a:graphicData uri="http://schemas.openxmlformats.org/drawingml/2006/table">
                <a:tbl>
                  <a:tblPr>
                    <a:noFill/>
                    <a:tableStyleId>{868C0642-4A5A-446B-AEC7-76D1D8617393}</a:tableStyleId>
                  </a:tblPr>
                  <a:tblGrid>
                    <a:gridCol w="16017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3464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0934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7335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54864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" sz="2200" b="1">
                              <a:solidFill>
                                <a:schemeClr val="tx1"/>
                              </a:solidFill>
                              <a:latin typeface="Pathway Gothic One"/>
                              <a:ea typeface="Pathway Gothic One"/>
                              <a:cs typeface="Pathway Gothic One"/>
                              <a:sym typeface="Pathway Gothic One"/>
                            </a:rPr>
                            <a:t>NAME</a:t>
                          </a:r>
                          <a:endParaRPr sz="2200" b="1">
                            <a:solidFill>
                              <a:schemeClr val="tx1"/>
                            </a:solidFill>
                            <a:latin typeface="Pathway Gothic One"/>
                            <a:ea typeface="Pathway Gothic One"/>
                            <a:cs typeface="Pathway Gothic One"/>
                            <a:sym typeface="Pathway Gothic One"/>
                          </a:endParaRPr>
                        </a:p>
                      </a:txBody>
                      <a:tcPr marL="91425" marR="91425" marT="0" marB="0" anchor="ctr">
                        <a:lnL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dk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91425" marR="91425" marT="0" marB="0" anchor="ctr">
                        <a:lnL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6"/>
                          <a:stretch>
                            <a:fillRect l="-105159" t="-1111" r="-214683" b="-24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91425" marR="91425" marT="0" marB="0" anchor="ctr">
                        <a:lnL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6"/>
                          <a:stretch>
                            <a:fillRect l="-195833" t="-1111" r="-104924" b="-24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91425" marR="91425" marT="0" marB="0" anchor="ctr">
                        <a:lnL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6"/>
                          <a:stretch>
                            <a:fillRect l="-284000" t="-1111" r="-727" b="-245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10415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" sz="2200" b="1">
                              <a:solidFill>
                                <a:schemeClr val="dk2"/>
                              </a:solidFill>
                              <a:latin typeface="Pathway Gothic One"/>
                              <a:ea typeface="Pathway Gothic One"/>
                              <a:cs typeface="Pathway Gothic One"/>
                              <a:sym typeface="Pathway Gothic One"/>
                            </a:rPr>
                            <a:t>J0942</a:t>
                          </a:r>
                          <a:endParaRPr sz="2200" b="1">
                            <a:solidFill>
                              <a:schemeClr val="dk2"/>
                            </a:solidFill>
                            <a:latin typeface="Pathway Gothic One"/>
                            <a:ea typeface="Pathway Gothic One"/>
                            <a:cs typeface="Pathway Gothic One"/>
                            <a:sym typeface="Pathway Gothic One"/>
                          </a:endParaRPr>
                        </a:p>
                      </a:txBody>
                      <a:tcPr marL="91425" marR="91425" marT="0" marB="0" anchor="ctr">
                        <a:lnL w="19050" cap="flat" cmpd="sng">
                          <a:solidFill>
                            <a:schemeClr val="lt2">
                              <a:alpha val="0"/>
                            </a:scheme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l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" sz="160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3.82</a:t>
                          </a:r>
                          <a:endParaRPr sz="1600">
                            <a:solidFill>
                              <a:schemeClr val="lt2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endParaRPr>
                        </a:p>
                      </a:txBody>
                      <a:tcPr marL="91425" marR="91425" marT="0" marB="0" anchor="ctr">
                        <a:lnL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l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" sz="160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8.2</a:t>
                          </a:r>
                          <a:endParaRPr sz="1600">
                            <a:solidFill>
                              <a:schemeClr val="lt2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endParaRPr>
                        </a:p>
                      </a:txBody>
                      <a:tcPr marL="91425" marR="91425" marT="0" marB="0" anchor="ctr">
                        <a:lnL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l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" sz="160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9.7</a:t>
                          </a:r>
                          <a:endParaRPr sz="1600">
                            <a:solidFill>
                              <a:schemeClr val="lt2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endParaRPr>
                        </a:p>
                      </a:txBody>
                      <a:tcPr marL="91425" marR="91425" marT="0" marB="0" anchor="ctr">
                        <a:lnL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4643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" sz="2200" b="1">
                              <a:solidFill>
                                <a:schemeClr val="dk2"/>
                              </a:solidFill>
                              <a:latin typeface="Pathway Gothic One"/>
                              <a:ea typeface="Pathway Gothic One"/>
                              <a:cs typeface="Pathway Gothic One"/>
                              <a:sym typeface="Pathway Gothic One"/>
                            </a:rPr>
                            <a:t>J1723</a:t>
                          </a:r>
                          <a:endParaRPr sz="2200" b="1">
                            <a:solidFill>
                              <a:schemeClr val="dk2"/>
                            </a:solidFill>
                            <a:latin typeface="Pathway Gothic One"/>
                            <a:ea typeface="Pathway Gothic One"/>
                            <a:cs typeface="Pathway Gothic One"/>
                            <a:sym typeface="Pathway Gothic One"/>
                          </a:endParaRPr>
                        </a:p>
                      </a:txBody>
                      <a:tcPr marL="91425" marR="91425" marT="0" marB="0" anchor="ctr">
                        <a:lnL w="19050" cap="flat" cmpd="sng">
                          <a:solidFill>
                            <a:schemeClr val="lt2">
                              <a:alpha val="0"/>
                            </a:scheme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l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" sz="160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1.95</a:t>
                          </a:r>
                          <a:endParaRPr sz="1600">
                            <a:solidFill>
                              <a:schemeClr val="lt2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endParaRPr>
                        </a:p>
                      </a:txBody>
                      <a:tcPr marL="91425" marR="91425" marT="0" marB="0" anchor="ctr">
                        <a:lnL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l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" sz="160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11.1</a:t>
                          </a:r>
                          <a:endParaRPr sz="1600">
                            <a:solidFill>
                              <a:schemeClr val="lt2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endParaRPr>
                        </a:p>
                      </a:txBody>
                      <a:tcPr marL="91425" marR="91425" marT="0" marB="0" anchor="ctr">
                        <a:lnL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l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" sz="160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11.5</a:t>
                          </a:r>
                          <a:endParaRPr sz="1600">
                            <a:solidFill>
                              <a:schemeClr val="lt2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endParaRPr>
                        </a:p>
                      </a:txBody>
                      <a:tcPr marL="91425" marR="91425" marT="0" marB="0" anchor="ctr">
                        <a:lnL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94643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" sz="2200" b="1">
                              <a:solidFill>
                                <a:schemeClr val="dk2"/>
                              </a:solidFill>
                              <a:latin typeface="Pathway Gothic One"/>
                              <a:ea typeface="Pathway Gothic One"/>
                              <a:cs typeface="Pathway Gothic One"/>
                              <a:sym typeface="Pathway Gothic One"/>
                            </a:rPr>
                            <a:t>J1136</a:t>
                          </a:r>
                          <a:endParaRPr sz="2200" b="1">
                            <a:solidFill>
                              <a:schemeClr val="dk2"/>
                            </a:solidFill>
                            <a:latin typeface="Pathway Gothic One"/>
                            <a:ea typeface="Pathway Gothic One"/>
                            <a:cs typeface="Pathway Gothic One"/>
                            <a:sym typeface="Pathway Gothic One"/>
                          </a:endParaRPr>
                        </a:p>
                      </a:txBody>
                      <a:tcPr marL="91425" marR="91425" marT="0" marB="0" anchor="ctr">
                        <a:lnL w="19050" cap="flat" cmpd="sng">
                          <a:solidFill>
                            <a:schemeClr val="lt2">
                              <a:alpha val="0"/>
                            </a:scheme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l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" sz="160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1.72</a:t>
                          </a:r>
                          <a:endParaRPr sz="1600">
                            <a:solidFill>
                              <a:schemeClr val="lt2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endParaRPr>
                        </a:p>
                      </a:txBody>
                      <a:tcPr marL="91425" marR="91425" marT="0" marB="0" anchor="ctr">
                        <a:lnL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l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" sz="160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9.1</a:t>
                          </a:r>
                          <a:endParaRPr sz="1600">
                            <a:solidFill>
                              <a:schemeClr val="lt2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endParaRPr>
                        </a:p>
                      </a:txBody>
                      <a:tcPr marL="91425" marR="91425" marT="0" marB="0" anchor="ctr">
                        <a:lnL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l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" sz="1600">
                              <a:solidFill>
                                <a:schemeClr val="lt2"/>
                              </a:solidFill>
                              <a:latin typeface="Open Sans"/>
                              <a:ea typeface="Open Sans"/>
                              <a:cs typeface="Open Sans"/>
                              <a:sym typeface="Open Sans"/>
                            </a:rPr>
                            <a:t>10.2</a:t>
                          </a:r>
                          <a:endParaRPr sz="1600">
                            <a:solidFill>
                              <a:schemeClr val="lt2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endParaRPr>
                        </a:p>
                      </a:txBody>
                      <a:tcPr marL="91425" marR="91425" marT="0" marB="0" anchor="ctr">
                        <a:lnL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lt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FEA4E8C-E708-47CF-B84E-189039326D5F}"/>
                  </a:ext>
                </a:extLst>
              </p:cNvPr>
              <p:cNvSpPr txBox="1"/>
              <p:nvPr/>
            </p:nvSpPr>
            <p:spPr>
              <a:xfrm>
                <a:off x="1362456" y="4177709"/>
                <a:ext cx="457200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14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altLang="ko-KR" sz="14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4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𝑫𝑵𝑴</m:t>
                        </m:r>
                      </m:e>
                    </m:d>
                    <m:r>
                      <a:rPr lang="en-US" altLang="ko-KR" sz="14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>
                    <a:solidFill>
                      <a:schemeClr val="tx2"/>
                    </a:solidFill>
                  </a:rPr>
                  <a:t>from Planck Collaboration et al. (2015) </a:t>
                </a:r>
                <a:endParaRPr lang="ko-KR" altLang="en-US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FEA4E8C-E708-47CF-B84E-189039326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456" y="4177709"/>
                <a:ext cx="4572000" cy="307777"/>
              </a:xfrm>
              <a:prstGeom prst="rect">
                <a:avLst/>
              </a:prstGeom>
              <a:blipFill>
                <a:blip r:embed="rId7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1E98AEB-D962-4F2E-A9EA-3C5419052B67}"/>
                  </a:ext>
                </a:extLst>
              </p:cNvPr>
              <p:cNvSpPr txBox="1"/>
              <p:nvPr/>
            </p:nvSpPr>
            <p:spPr>
              <a:xfrm>
                <a:off x="1362456" y="4492126"/>
                <a:ext cx="457200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14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altLang="ko-KR" sz="14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14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en-US" altLang="ko-KR" sz="14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altLang="ko-KR" sz="14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>
                    <a:solidFill>
                      <a:schemeClr val="tx2"/>
                    </a:solidFill>
                  </a:rPr>
                  <a:t>from Liszt et al. (2018) </a:t>
                </a:r>
                <a:endParaRPr lang="ko-KR" altLang="en-US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1E98AEB-D962-4F2E-A9EA-3C5419052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456" y="4492126"/>
                <a:ext cx="4572000" cy="307777"/>
              </a:xfrm>
              <a:prstGeom prst="rect">
                <a:avLst/>
              </a:prstGeom>
              <a:blipFill>
                <a:blip r:embed="rId8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0C8D3FD-4C37-4C64-9C31-2B2305CCB5F5}"/>
                  </a:ext>
                </a:extLst>
              </p:cNvPr>
              <p:cNvSpPr txBox="1"/>
              <p:nvPr/>
            </p:nvSpPr>
            <p:spPr>
              <a:xfrm>
                <a:off x="6457598" y="3901999"/>
                <a:ext cx="164551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ko-KR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(u</a:t>
                </a:r>
                <a:r>
                  <a:rPr lang="en-US" altLang="ko-KR" sz="1400" b="0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nit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sup>
                    </m:sSup>
                    <m:r>
                      <a:rPr lang="en-US" altLang="ko-KR" sz="1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ko-KR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altLang="ko-KR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altLang="ko-KR">
                    <a:solidFill>
                      <a:schemeClr val="bg2"/>
                    </a:solidFill>
                  </a:rPr>
                  <a:t>)</a:t>
                </a:r>
                <a:endParaRPr lang="ko-KR" altLang="en-US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0C8D3FD-4C37-4C64-9C31-2B2305CCB5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598" y="3901999"/>
                <a:ext cx="1645510" cy="307777"/>
              </a:xfrm>
              <a:prstGeom prst="rect">
                <a:avLst/>
              </a:prstGeom>
              <a:blipFill>
                <a:blip r:embed="rId9"/>
                <a:stretch>
                  <a:fillRect l="-1111" t="-3922" b="-1960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1928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0" name="Google Shape;2390;p74"/>
          <p:cNvSpPr txBox="1">
            <a:spLocks noGrp="1"/>
          </p:cNvSpPr>
          <p:nvPr>
            <p:ph type="title"/>
          </p:nvPr>
        </p:nvSpPr>
        <p:spPr>
          <a:xfrm>
            <a:off x="720000" y="453325"/>
            <a:ext cx="77040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Identity of the Dark Neutral Medium</a:t>
            </a:r>
            <a:endParaRPr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9775C31-601F-49A1-A4AF-1ED4FBB034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776" y="1272824"/>
            <a:ext cx="4886449" cy="27139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5C0F452-8890-40C4-A2CF-8D1BD92C730F}"/>
                  </a:ext>
                </a:extLst>
              </p:cNvPr>
              <p:cNvSpPr txBox="1"/>
              <p:nvPr/>
            </p:nvSpPr>
            <p:spPr>
              <a:xfrm>
                <a:off x="835152" y="4274128"/>
                <a:ext cx="7473696" cy="40011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28575">
                <a:solidFill>
                  <a:schemeClr val="bg2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2000">
                    <a:solidFill>
                      <a:schemeClr val="tx2"/>
                    </a:solidFill>
                  </a:rPr>
                  <a:t>DNM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ko-KR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ko-KR" altLang="en-US" sz="2000">
                    <a:solidFill>
                      <a:schemeClr val="tx2"/>
                    </a:solidFill>
                  </a:rPr>
                  <a:t> </a:t>
                </a:r>
                <a:r>
                  <a:rPr lang="en-US" altLang="ko-KR" sz="2000">
                    <a:solidFill>
                      <a:schemeClr val="tx2"/>
                    </a:solidFill>
                  </a:rPr>
                  <a:t>that is </a:t>
                </a:r>
                <a:r>
                  <a:rPr lang="en-US" altLang="ko-KR" sz="2000">
                    <a:solidFill>
                      <a:schemeClr val="bg2"/>
                    </a:solidFill>
                  </a:rPr>
                  <a:t>not traced by CO</a:t>
                </a:r>
                <a:r>
                  <a:rPr lang="en-US" altLang="ko-KR" sz="2000">
                    <a:solidFill>
                      <a:schemeClr val="tx2"/>
                    </a:solidFill>
                  </a:rPr>
                  <a:t> emission lines </a:t>
                </a:r>
                <a:r>
                  <a:rPr lang="en-US" altLang="ko-KR" sz="2000">
                    <a:solidFill>
                      <a:schemeClr val="bg2"/>
                    </a:solidFill>
                  </a:rPr>
                  <a:t>(CO – dark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ko-KR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sz="2000">
                    <a:solidFill>
                      <a:schemeClr val="bg2"/>
                    </a:solidFill>
                  </a:rPr>
                  <a:t>)</a:t>
                </a:r>
                <a:endParaRPr lang="ko-KR" altLang="en-US" sz="200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5C0F452-8890-40C4-A2CF-8D1BD92C7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152" y="4274128"/>
                <a:ext cx="7473696" cy="400110"/>
              </a:xfrm>
              <a:prstGeom prst="rect">
                <a:avLst/>
              </a:prstGeom>
              <a:blipFill>
                <a:blip r:embed="rId4"/>
                <a:stretch>
                  <a:fillRect l="-1219" t="-2817" r="-1219" b="-21127"/>
                </a:stretch>
              </a:blipFill>
              <a:ln w="28575"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77FA83A-BC08-4E4B-8DC4-700EC79BD79B}"/>
                  </a:ext>
                </a:extLst>
              </p:cNvPr>
              <p:cNvSpPr txBox="1"/>
              <p:nvPr/>
            </p:nvSpPr>
            <p:spPr>
              <a:xfrm>
                <a:off x="597408" y="1985854"/>
                <a:ext cx="144221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ko-KR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ko-KR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sz="16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ko-KR" altLang="en-US" sz="1600">
                    <a:solidFill>
                      <a:schemeClr val="tx2"/>
                    </a:solidFill>
                  </a:rPr>
                  <a:t> </a:t>
                </a:r>
                <a:r>
                  <a:rPr lang="en-US" altLang="ko-KR" sz="1600">
                    <a:solidFill>
                      <a:schemeClr val="tx2"/>
                    </a:solidFill>
                  </a:rPr>
                  <a:t>traced </a:t>
                </a:r>
                <a:br>
                  <a:rPr lang="en-US" altLang="ko-KR" sz="1600">
                    <a:solidFill>
                      <a:schemeClr val="tx2"/>
                    </a:solidFill>
                  </a:rPr>
                </a:br>
                <a:r>
                  <a:rPr lang="en-US" altLang="ko-KR" sz="1600">
                    <a:solidFill>
                      <a:schemeClr val="tx2"/>
                    </a:solidFill>
                  </a:rPr>
                  <a:t>by </a:t>
                </a:r>
                <a:r>
                  <a:rPr lang="en-US" altLang="ko-KR" sz="1600">
                    <a:solidFill>
                      <a:schemeClr val="bg2"/>
                    </a:solidFill>
                  </a:rPr>
                  <a:t>CO </a:t>
                </a:r>
                <a:br>
                  <a:rPr lang="en-US" altLang="ko-KR" sz="1600">
                    <a:solidFill>
                      <a:schemeClr val="bg2"/>
                    </a:solidFill>
                  </a:rPr>
                </a:br>
                <a:r>
                  <a:rPr lang="en-US" altLang="ko-KR" sz="1600">
                    <a:solidFill>
                      <a:schemeClr val="bg2"/>
                    </a:solidFill>
                  </a:rPr>
                  <a:t>emission</a:t>
                </a:r>
                <a:endParaRPr lang="ko-KR" altLang="en-US" sz="160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77FA83A-BC08-4E4B-8DC4-700EC79BD7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408" y="1985854"/>
                <a:ext cx="1442210" cy="830997"/>
              </a:xfrm>
              <a:prstGeom prst="rect">
                <a:avLst/>
              </a:prstGeom>
              <a:blipFill>
                <a:blip r:embed="rId5"/>
                <a:stretch>
                  <a:fillRect t="-2206" r="-4219" b="-882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33C8232-7BE6-42C9-8146-DA3EA49B4020}"/>
                  </a:ext>
                </a:extLst>
              </p:cNvPr>
              <p:cNvSpPr txBox="1"/>
              <p:nvPr/>
            </p:nvSpPr>
            <p:spPr>
              <a:xfrm>
                <a:off x="7104383" y="1985854"/>
                <a:ext cx="148259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ko-KR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ko-KR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sz="16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ko-KR" altLang="en-US" sz="1600">
                    <a:solidFill>
                      <a:schemeClr val="tx2"/>
                    </a:solidFill>
                  </a:rPr>
                  <a:t> </a:t>
                </a:r>
                <a:r>
                  <a:rPr lang="en-US" altLang="ko-KR" sz="1600">
                    <a:solidFill>
                      <a:schemeClr val="tx2"/>
                    </a:solidFill>
                  </a:rPr>
                  <a:t>traced </a:t>
                </a:r>
                <a:br>
                  <a:rPr lang="en-US" altLang="ko-KR" sz="1600">
                    <a:solidFill>
                      <a:schemeClr val="tx2"/>
                    </a:solidFill>
                  </a:rPr>
                </a:br>
                <a:r>
                  <a:rPr lang="en-US" altLang="ko-KR" sz="1600">
                    <a:solidFill>
                      <a:schemeClr val="tx2"/>
                    </a:solidFill>
                  </a:rPr>
                  <a:t>by </a:t>
                </a:r>
                <a:r>
                  <a:rPr lang="en-US" altLang="ko-KR" sz="1600">
                    <a:solidFill>
                      <a:schemeClr val="bg2"/>
                    </a:solidFill>
                  </a:rPr>
                  <a:t>HCO+ absorption</a:t>
                </a:r>
                <a:endParaRPr lang="ko-KR" altLang="en-US" sz="160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33C8232-7BE6-42C9-8146-DA3EA49B40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4383" y="1985854"/>
                <a:ext cx="1482597" cy="830997"/>
              </a:xfrm>
              <a:prstGeom prst="rect">
                <a:avLst/>
              </a:prstGeom>
              <a:blipFill>
                <a:blip r:embed="rId6"/>
                <a:stretch>
                  <a:fillRect t="-2206" r="-2459" b="-882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E8BCD6D3-30AA-453F-936A-07C6F087E34A}"/>
              </a:ext>
            </a:extLst>
          </p:cNvPr>
          <p:cNvSpPr txBox="1"/>
          <p:nvPr/>
        </p:nvSpPr>
        <p:spPr>
          <a:xfrm>
            <a:off x="7025751" y="3707343"/>
            <a:ext cx="16398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>
                <a:solidFill>
                  <a:schemeClr val="tx2"/>
                </a:solidFill>
              </a:rPr>
              <a:t>Liszt et al. (2019) </a:t>
            </a:r>
            <a:endParaRPr lang="ko-KR" alt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49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620;p53">
            <a:extLst>
              <a:ext uri="{FF2B5EF4-FFF2-40B4-BE49-F238E27FC236}">
                <a16:creationId xmlns:a16="http://schemas.microsoft.com/office/drawing/2014/main" id="{04847608-F1C9-42E7-BF40-91CD3343F9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53325"/>
            <a:ext cx="77040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 Absorption Lines</a:t>
            </a:r>
            <a:endParaRPr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75DF7DF-AFF4-4AED-BB2A-6D5409F41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90" y="2382888"/>
            <a:ext cx="3855390" cy="232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C8133455-8156-4A3F-A1F9-6C85B6393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80" y="2382887"/>
            <a:ext cx="3855390" cy="232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E32325-7FFD-406E-8F38-CDE4E4F7B3A8}"/>
                  </a:ext>
                </a:extLst>
              </p:cNvPr>
              <p:cNvSpPr txBox="1"/>
              <p:nvPr/>
            </p:nvSpPr>
            <p:spPr>
              <a:xfrm>
                <a:off x="1264326" y="1237166"/>
                <a:ext cx="6371508" cy="872034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1905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sz="1800">
                    <a:solidFill>
                      <a:schemeClr val="tx2"/>
                    </a:solidFill>
                  </a:rPr>
                  <a:t>Let’s calculate the amount of CO from its </a:t>
                </a:r>
                <a:r>
                  <a:rPr lang="en-US" altLang="ko-KR" sz="1800">
                    <a:solidFill>
                      <a:schemeClr val="bg2"/>
                    </a:solidFill>
                  </a:rPr>
                  <a:t>absorption lines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altLang="ko-KR" sz="1800">
                    <a:solidFill>
                      <a:schemeClr val="tx2"/>
                    </a:solidFill>
                  </a:rPr>
                  <a:t>to know if </a:t>
                </a:r>
                <a:r>
                  <a:rPr lang="en-US" altLang="ko-KR" sz="1800">
                    <a:solidFill>
                      <a:schemeClr val="bg2"/>
                    </a:solidFill>
                  </a:rPr>
                  <a:t>CO is really good at tracing the amount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ko-KR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sz="1800">
                    <a:solidFill>
                      <a:schemeClr val="tx2"/>
                    </a:solidFill>
                  </a:rPr>
                  <a:t> </a:t>
                </a:r>
                <a:endParaRPr lang="ko-KR" altLang="en-US" sz="180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E32325-7FFD-406E-8F38-CDE4E4F7B3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326" y="1237166"/>
                <a:ext cx="6371508" cy="872034"/>
              </a:xfrm>
              <a:prstGeom prst="rect">
                <a:avLst/>
              </a:prstGeom>
              <a:blipFill>
                <a:blip r:embed="rId5"/>
                <a:stretch>
                  <a:fillRect b="-8904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14148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620;p53">
            <a:extLst>
              <a:ext uri="{FF2B5EF4-FFF2-40B4-BE49-F238E27FC236}">
                <a16:creationId xmlns:a16="http://schemas.microsoft.com/office/drawing/2014/main" id="{04847608-F1C9-42E7-BF40-91CD3343F9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53325"/>
            <a:ext cx="77040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676F3741-78A7-4DB8-BF35-453FDA69F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96" y="1309603"/>
            <a:ext cx="4932967" cy="32708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D80C83A-CCFE-4A12-AF1C-A9EADE3B58D0}"/>
              </a:ext>
            </a:extLst>
          </p:cNvPr>
          <p:cNvSpPr txBox="1"/>
          <p:nvPr/>
        </p:nvSpPr>
        <p:spPr>
          <a:xfrm>
            <a:off x="5506663" y="4272670"/>
            <a:ext cx="16398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>
                <a:solidFill>
                  <a:schemeClr val="tx2"/>
                </a:solidFill>
              </a:rPr>
              <a:t>Liszt et al. (2019) </a:t>
            </a:r>
            <a:endParaRPr lang="ko-KR" altLang="en-US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3EF28EA-24D5-4261-9349-E061D8246FD4}"/>
                  </a:ext>
                </a:extLst>
              </p:cNvPr>
              <p:cNvSpPr txBox="1"/>
              <p:nvPr/>
            </p:nvSpPr>
            <p:spPr>
              <a:xfrm>
                <a:off x="5791200" y="2485837"/>
                <a:ext cx="2877312" cy="1420325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28575">
                <a:solidFill>
                  <a:schemeClr val="bg2"/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sz="2000">
                    <a:solidFill>
                      <a:schemeClr val="tx2"/>
                    </a:solidFill>
                  </a:rPr>
                  <a:t>CO does not trace the amount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ko-KR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sz="2000">
                    <a:solidFill>
                      <a:schemeClr val="tx2"/>
                    </a:solidFill>
                  </a:rPr>
                  <a:t> very accurately.</a:t>
                </a:r>
                <a:endParaRPr lang="ko-KR" altLang="en-US" sz="200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3EF28EA-24D5-4261-9349-E061D8246F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485837"/>
                <a:ext cx="2877312" cy="1420325"/>
              </a:xfrm>
              <a:prstGeom prst="rect">
                <a:avLst/>
              </a:prstGeom>
              <a:blipFill>
                <a:blip r:embed="rId4"/>
                <a:stretch>
                  <a:fillRect r="-210" b="-5462"/>
                </a:stretch>
              </a:blipFill>
              <a:ln w="28575"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29747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" name="Google Shape;1729;p56"/>
          <p:cNvSpPr txBox="1"/>
          <p:nvPr/>
        </p:nvSpPr>
        <p:spPr>
          <a:xfrm>
            <a:off x="4721025" y="3753623"/>
            <a:ext cx="3333600" cy="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Please keep this slide for attribution</a:t>
            </a:r>
            <a:endParaRPr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30" name="Google Shape;1730;p56"/>
          <p:cNvSpPr txBox="1">
            <a:spLocks noGrp="1"/>
          </p:cNvSpPr>
          <p:nvPr>
            <p:ph type="title"/>
          </p:nvPr>
        </p:nvSpPr>
        <p:spPr>
          <a:xfrm>
            <a:off x="4561500" y="1628304"/>
            <a:ext cx="3654600" cy="9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C3513AB4-2D5D-4135-8107-9196B0E70C5D}"/>
              </a:ext>
            </a:extLst>
          </p:cNvPr>
          <p:cNvSpPr/>
          <p:nvPr/>
        </p:nvSpPr>
        <p:spPr>
          <a:xfrm>
            <a:off x="4556969" y="2966789"/>
            <a:ext cx="3654600" cy="1304311"/>
          </a:xfrm>
          <a:prstGeom prst="rect">
            <a:avLst/>
          </a:prstGeom>
          <a:solidFill>
            <a:srgbClr val="232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31" name="Google Shape;1731;p56"/>
          <p:cNvSpPr txBox="1">
            <a:spLocks noGrp="1"/>
          </p:cNvSpPr>
          <p:nvPr>
            <p:ph type="subTitle" idx="1"/>
          </p:nvPr>
        </p:nvSpPr>
        <p:spPr>
          <a:xfrm>
            <a:off x="4819125" y="2617079"/>
            <a:ext cx="3139500" cy="11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/>
              <a:t>Do you have any </a:t>
            </a:r>
            <a:r>
              <a:rPr lang="en" sz="3000" b="1"/>
              <a:t>questions?</a:t>
            </a:r>
            <a:endParaRPr sz="3000"/>
          </a:p>
        </p:txBody>
      </p:sp>
      <p:grpSp>
        <p:nvGrpSpPr>
          <p:cNvPr id="1732" name="Google Shape;1732;p56"/>
          <p:cNvGrpSpPr/>
          <p:nvPr/>
        </p:nvGrpSpPr>
        <p:grpSpPr>
          <a:xfrm>
            <a:off x="199525" y="531537"/>
            <a:ext cx="4374600" cy="3725560"/>
            <a:chOff x="83453" y="531537"/>
            <a:chExt cx="4374600" cy="3725560"/>
          </a:xfrm>
        </p:grpSpPr>
        <p:sp>
          <p:nvSpPr>
            <p:cNvPr id="1733" name="Google Shape;1733;p56"/>
            <p:cNvSpPr/>
            <p:nvPr/>
          </p:nvSpPr>
          <p:spPr>
            <a:xfrm>
              <a:off x="83453" y="531537"/>
              <a:ext cx="2438650" cy="2439800"/>
            </a:xfrm>
            <a:custGeom>
              <a:avLst/>
              <a:gdLst/>
              <a:ahLst/>
              <a:cxnLst/>
              <a:rect l="l" t="t" r="r" b="b"/>
              <a:pathLst>
                <a:path w="97546" h="97592" extrusionOk="0">
                  <a:moveTo>
                    <a:pt x="0" y="19436"/>
                  </a:moveTo>
                  <a:cubicBezTo>
                    <a:pt x="7509" y="16246"/>
                    <a:pt x="35427" y="1893"/>
                    <a:pt x="45055" y="298"/>
                  </a:cubicBezTo>
                  <a:cubicBezTo>
                    <a:pt x="54683" y="-1297"/>
                    <a:pt x="57789" y="3753"/>
                    <a:pt x="57769" y="9867"/>
                  </a:cubicBezTo>
                  <a:cubicBezTo>
                    <a:pt x="57750" y="15981"/>
                    <a:pt x="44368" y="29870"/>
                    <a:pt x="44938" y="36980"/>
                  </a:cubicBezTo>
                  <a:cubicBezTo>
                    <a:pt x="45508" y="44091"/>
                    <a:pt x="57841" y="42894"/>
                    <a:pt x="61191" y="52530"/>
                  </a:cubicBezTo>
                  <a:cubicBezTo>
                    <a:pt x="64541" y="62166"/>
                    <a:pt x="58981" y="87949"/>
                    <a:pt x="65040" y="94794"/>
                  </a:cubicBezTo>
                  <a:cubicBezTo>
                    <a:pt x="71099" y="101639"/>
                    <a:pt x="92128" y="93797"/>
                    <a:pt x="97546" y="93598"/>
                  </a:cubicBezTo>
                </a:path>
              </a:pathLst>
            </a:custGeom>
            <a:noFill/>
            <a:ln w="19050" cap="rnd" cmpd="sng">
              <a:solidFill>
                <a:schemeClr val="dk2"/>
              </a:solidFill>
              <a:prstDash val="dash"/>
              <a:round/>
              <a:headEnd type="none" w="med" len="med"/>
              <a:tailEnd type="none" w="med" len="med"/>
            </a:ln>
          </p:spPr>
        </p:sp>
        <p:grpSp>
          <p:nvGrpSpPr>
            <p:cNvPr id="1734" name="Google Shape;1734;p56"/>
            <p:cNvGrpSpPr/>
            <p:nvPr/>
          </p:nvGrpSpPr>
          <p:grpSpPr>
            <a:xfrm>
              <a:off x="3534346" y="886403"/>
              <a:ext cx="923706" cy="922479"/>
              <a:chOff x="3736688" y="1365065"/>
              <a:chExt cx="454558" cy="453953"/>
            </a:xfrm>
          </p:grpSpPr>
          <p:sp>
            <p:nvSpPr>
              <p:cNvPr id="1735" name="Google Shape;1735;p56"/>
              <p:cNvSpPr/>
              <p:nvPr/>
            </p:nvSpPr>
            <p:spPr>
              <a:xfrm>
                <a:off x="3736688" y="1365065"/>
                <a:ext cx="454558" cy="453953"/>
              </a:xfrm>
              <a:custGeom>
                <a:avLst/>
                <a:gdLst/>
                <a:ahLst/>
                <a:cxnLst/>
                <a:rect l="l" t="t" r="r" b="b"/>
                <a:pathLst>
                  <a:path w="27840" h="27803" extrusionOk="0">
                    <a:moveTo>
                      <a:pt x="13939" y="0"/>
                    </a:moveTo>
                    <a:cubicBezTo>
                      <a:pt x="8467" y="0"/>
                      <a:pt x="3179" y="3236"/>
                      <a:pt x="999" y="8799"/>
                    </a:cubicBezTo>
                    <a:cubicBezTo>
                      <a:pt x="482" y="10056"/>
                      <a:pt x="186" y="11387"/>
                      <a:pt x="75" y="12755"/>
                    </a:cubicBezTo>
                    <a:cubicBezTo>
                      <a:pt x="1" y="13125"/>
                      <a:pt x="1" y="13495"/>
                      <a:pt x="1" y="13901"/>
                    </a:cubicBezTo>
                    <a:cubicBezTo>
                      <a:pt x="1" y="14456"/>
                      <a:pt x="38" y="15010"/>
                      <a:pt x="112" y="15565"/>
                    </a:cubicBezTo>
                    <a:cubicBezTo>
                      <a:pt x="186" y="16156"/>
                      <a:pt x="297" y="16748"/>
                      <a:pt x="445" y="17339"/>
                    </a:cubicBezTo>
                    <a:cubicBezTo>
                      <a:pt x="519" y="17635"/>
                      <a:pt x="629" y="18005"/>
                      <a:pt x="703" y="18264"/>
                    </a:cubicBezTo>
                    <a:cubicBezTo>
                      <a:pt x="777" y="18523"/>
                      <a:pt x="888" y="18781"/>
                      <a:pt x="999" y="19040"/>
                    </a:cubicBezTo>
                    <a:cubicBezTo>
                      <a:pt x="1184" y="19484"/>
                      <a:pt x="1369" y="19890"/>
                      <a:pt x="1554" y="20260"/>
                    </a:cubicBezTo>
                    <a:cubicBezTo>
                      <a:pt x="1997" y="21147"/>
                      <a:pt x="2552" y="21998"/>
                      <a:pt x="3180" y="22737"/>
                    </a:cubicBezTo>
                    <a:cubicBezTo>
                      <a:pt x="3365" y="22959"/>
                      <a:pt x="3550" y="23181"/>
                      <a:pt x="3772" y="23403"/>
                    </a:cubicBezTo>
                    <a:cubicBezTo>
                      <a:pt x="4511" y="24179"/>
                      <a:pt x="5325" y="24881"/>
                      <a:pt x="6249" y="25473"/>
                    </a:cubicBezTo>
                    <a:cubicBezTo>
                      <a:pt x="6841" y="25880"/>
                      <a:pt x="7469" y="26249"/>
                      <a:pt x="8135" y="26545"/>
                    </a:cubicBezTo>
                    <a:cubicBezTo>
                      <a:pt x="9096" y="26989"/>
                      <a:pt x="10131" y="27322"/>
                      <a:pt x="11166" y="27543"/>
                    </a:cubicBezTo>
                    <a:cubicBezTo>
                      <a:pt x="12053" y="27691"/>
                      <a:pt x="12978" y="27802"/>
                      <a:pt x="13902" y="27802"/>
                    </a:cubicBezTo>
                    <a:cubicBezTo>
                      <a:pt x="20150" y="27802"/>
                      <a:pt x="25622" y="23661"/>
                      <a:pt x="27285" y="17672"/>
                    </a:cubicBezTo>
                    <a:cubicBezTo>
                      <a:pt x="27544" y="16896"/>
                      <a:pt x="27692" y="16119"/>
                      <a:pt x="27766" y="15306"/>
                    </a:cubicBezTo>
                    <a:cubicBezTo>
                      <a:pt x="27803" y="15195"/>
                      <a:pt x="27803" y="15084"/>
                      <a:pt x="27803" y="14936"/>
                    </a:cubicBezTo>
                    <a:cubicBezTo>
                      <a:pt x="27840" y="14604"/>
                      <a:pt x="27840" y="14271"/>
                      <a:pt x="27840" y="13901"/>
                    </a:cubicBezTo>
                    <a:cubicBezTo>
                      <a:pt x="27840" y="13864"/>
                      <a:pt x="27840" y="13864"/>
                      <a:pt x="27840" y="13827"/>
                    </a:cubicBezTo>
                    <a:cubicBezTo>
                      <a:pt x="27840" y="11387"/>
                      <a:pt x="27174" y="8947"/>
                      <a:pt x="25917" y="6840"/>
                    </a:cubicBezTo>
                    <a:cubicBezTo>
                      <a:pt x="24845" y="5028"/>
                      <a:pt x="23329" y="3438"/>
                      <a:pt x="21555" y="2292"/>
                    </a:cubicBezTo>
                    <a:cubicBezTo>
                      <a:pt x="19184" y="732"/>
                      <a:pt x="16541" y="0"/>
                      <a:pt x="139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56"/>
              <p:cNvSpPr/>
              <p:nvPr/>
            </p:nvSpPr>
            <p:spPr>
              <a:xfrm>
                <a:off x="3762648" y="1476728"/>
                <a:ext cx="428597" cy="259591"/>
              </a:xfrm>
              <a:custGeom>
                <a:avLst/>
                <a:gdLst/>
                <a:ahLst/>
                <a:cxnLst/>
                <a:rect l="l" t="t" r="r" b="b"/>
                <a:pathLst>
                  <a:path w="26250" h="15899" extrusionOk="0">
                    <a:moveTo>
                      <a:pt x="24327" y="1"/>
                    </a:moveTo>
                    <a:cubicBezTo>
                      <a:pt x="21518" y="2219"/>
                      <a:pt x="18819" y="4548"/>
                      <a:pt x="16268" y="7062"/>
                    </a:cubicBezTo>
                    <a:cubicBezTo>
                      <a:pt x="11646" y="11684"/>
                      <a:pt x="4585" y="11794"/>
                      <a:pt x="1" y="13458"/>
                    </a:cubicBezTo>
                    <a:cubicBezTo>
                      <a:pt x="444" y="14308"/>
                      <a:pt x="999" y="15159"/>
                      <a:pt x="1627" y="15898"/>
                    </a:cubicBezTo>
                    <a:lnTo>
                      <a:pt x="1886" y="15787"/>
                    </a:lnTo>
                    <a:cubicBezTo>
                      <a:pt x="3380" y="14944"/>
                      <a:pt x="4564" y="14733"/>
                      <a:pt x="5574" y="14733"/>
                    </a:cubicBezTo>
                    <a:cubicBezTo>
                      <a:pt x="6586" y="14733"/>
                      <a:pt x="7423" y="14945"/>
                      <a:pt x="8220" y="14945"/>
                    </a:cubicBezTo>
                    <a:cubicBezTo>
                      <a:pt x="9068" y="14945"/>
                      <a:pt x="9872" y="14705"/>
                      <a:pt x="10796" y="13717"/>
                    </a:cubicBezTo>
                    <a:cubicBezTo>
                      <a:pt x="13495" y="10833"/>
                      <a:pt x="17192" y="7062"/>
                      <a:pt x="21739" y="7062"/>
                    </a:cubicBezTo>
                    <a:cubicBezTo>
                      <a:pt x="22346" y="7062"/>
                      <a:pt x="22958" y="7068"/>
                      <a:pt x="23567" y="7068"/>
                    </a:cubicBezTo>
                    <a:cubicBezTo>
                      <a:pt x="24480" y="7068"/>
                      <a:pt x="25385" y="7055"/>
                      <a:pt x="26250" y="6988"/>
                    </a:cubicBezTo>
                    <a:cubicBezTo>
                      <a:pt x="26250" y="4511"/>
                      <a:pt x="25584" y="2108"/>
                      <a:pt x="243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56"/>
              <p:cNvSpPr/>
              <p:nvPr/>
            </p:nvSpPr>
            <p:spPr>
              <a:xfrm>
                <a:off x="3739104" y="1401883"/>
                <a:ext cx="406277" cy="246300"/>
              </a:xfrm>
              <a:custGeom>
                <a:avLst/>
                <a:gdLst/>
                <a:ahLst/>
                <a:cxnLst/>
                <a:rect l="l" t="t" r="r" b="b"/>
                <a:pathLst>
                  <a:path w="24883" h="15085" extrusionOk="0">
                    <a:moveTo>
                      <a:pt x="21407" y="0"/>
                    </a:moveTo>
                    <a:cubicBezTo>
                      <a:pt x="21111" y="555"/>
                      <a:pt x="20815" y="1220"/>
                      <a:pt x="20409" y="2034"/>
                    </a:cubicBezTo>
                    <a:cubicBezTo>
                      <a:pt x="18116" y="6840"/>
                      <a:pt x="11684" y="6729"/>
                      <a:pt x="9059" y="8319"/>
                    </a:cubicBezTo>
                    <a:cubicBezTo>
                      <a:pt x="7247" y="9391"/>
                      <a:pt x="2737" y="11572"/>
                      <a:pt x="1" y="13310"/>
                    </a:cubicBezTo>
                    <a:cubicBezTo>
                      <a:pt x="75" y="13901"/>
                      <a:pt x="186" y="14493"/>
                      <a:pt x="334" y="15084"/>
                    </a:cubicBezTo>
                    <a:cubicBezTo>
                      <a:pt x="1886" y="14382"/>
                      <a:pt x="4031" y="13162"/>
                      <a:pt x="6545" y="11720"/>
                    </a:cubicBezTo>
                    <a:cubicBezTo>
                      <a:pt x="11647" y="8799"/>
                      <a:pt x="11573" y="9206"/>
                      <a:pt x="16490" y="8023"/>
                    </a:cubicBezTo>
                    <a:cubicBezTo>
                      <a:pt x="19337" y="7358"/>
                      <a:pt x="22627" y="5065"/>
                      <a:pt x="24882" y="3291"/>
                    </a:cubicBezTo>
                    <a:cubicBezTo>
                      <a:pt x="23921" y="1997"/>
                      <a:pt x="22738" y="888"/>
                      <a:pt x="214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56"/>
              <p:cNvSpPr/>
              <p:nvPr/>
            </p:nvSpPr>
            <p:spPr>
              <a:xfrm>
                <a:off x="3870100" y="1653604"/>
                <a:ext cx="312704" cy="160581"/>
              </a:xfrm>
              <a:custGeom>
                <a:avLst/>
                <a:gdLst/>
                <a:ahLst/>
                <a:cxnLst/>
                <a:rect l="l" t="t" r="r" b="b"/>
                <a:pathLst>
                  <a:path w="19152" h="9835" extrusionOk="0">
                    <a:moveTo>
                      <a:pt x="19151" y="0"/>
                    </a:moveTo>
                    <a:lnTo>
                      <a:pt x="19151" y="0"/>
                    </a:lnTo>
                    <a:cubicBezTo>
                      <a:pt x="16637" y="1220"/>
                      <a:pt x="13643" y="2551"/>
                      <a:pt x="11572" y="2847"/>
                    </a:cubicBezTo>
                    <a:cubicBezTo>
                      <a:pt x="7543" y="3512"/>
                      <a:pt x="8652" y="6877"/>
                      <a:pt x="5509" y="7616"/>
                    </a:cubicBezTo>
                    <a:cubicBezTo>
                      <a:pt x="4030" y="7949"/>
                      <a:pt x="1738" y="8356"/>
                      <a:pt x="0" y="8873"/>
                    </a:cubicBezTo>
                    <a:cubicBezTo>
                      <a:pt x="962" y="9317"/>
                      <a:pt x="1960" y="9650"/>
                      <a:pt x="3032" y="9834"/>
                    </a:cubicBezTo>
                    <a:cubicBezTo>
                      <a:pt x="6729" y="8430"/>
                      <a:pt x="11203" y="5916"/>
                      <a:pt x="12386" y="5324"/>
                    </a:cubicBezTo>
                    <a:cubicBezTo>
                      <a:pt x="12620" y="5201"/>
                      <a:pt x="12932" y="5151"/>
                      <a:pt x="13303" y="5151"/>
                    </a:cubicBezTo>
                    <a:cubicBezTo>
                      <a:pt x="14045" y="5151"/>
                      <a:pt x="15023" y="5349"/>
                      <a:pt x="16083" y="5546"/>
                    </a:cubicBezTo>
                    <a:cubicBezTo>
                      <a:pt x="17525" y="3956"/>
                      <a:pt x="18560" y="2071"/>
                      <a:pt x="191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56"/>
              <p:cNvSpPr/>
              <p:nvPr/>
            </p:nvSpPr>
            <p:spPr>
              <a:xfrm>
                <a:off x="3738500" y="1482117"/>
                <a:ext cx="195310" cy="91222"/>
              </a:xfrm>
              <a:custGeom>
                <a:avLst/>
                <a:gdLst/>
                <a:ahLst/>
                <a:cxnLst/>
                <a:rect l="l" t="t" r="r" b="b"/>
                <a:pathLst>
                  <a:path w="11962" h="5587" extrusionOk="0">
                    <a:moveTo>
                      <a:pt x="11064" y="1"/>
                    </a:moveTo>
                    <a:cubicBezTo>
                      <a:pt x="9323" y="1"/>
                      <a:pt x="4693" y="796"/>
                      <a:pt x="925" y="1630"/>
                    </a:cubicBezTo>
                    <a:cubicBezTo>
                      <a:pt x="408" y="2887"/>
                      <a:pt x="112" y="4218"/>
                      <a:pt x="1" y="5586"/>
                    </a:cubicBezTo>
                    <a:cubicBezTo>
                      <a:pt x="1480" y="5327"/>
                      <a:pt x="2959" y="4847"/>
                      <a:pt x="3772" y="4033"/>
                    </a:cubicBezTo>
                    <a:cubicBezTo>
                      <a:pt x="5620" y="2074"/>
                      <a:pt x="9687" y="1815"/>
                      <a:pt x="11610" y="373"/>
                    </a:cubicBezTo>
                    <a:cubicBezTo>
                      <a:pt x="11962" y="112"/>
                      <a:pt x="11715" y="1"/>
                      <a:pt x="110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0" name="Google Shape;1740;p56"/>
            <p:cNvGrpSpPr/>
            <p:nvPr/>
          </p:nvGrpSpPr>
          <p:grpSpPr>
            <a:xfrm>
              <a:off x="951177" y="2050714"/>
              <a:ext cx="2952880" cy="2206383"/>
              <a:chOff x="643051" y="1208500"/>
              <a:chExt cx="2082573" cy="1556092"/>
            </a:xfrm>
          </p:grpSpPr>
          <p:sp>
            <p:nvSpPr>
              <p:cNvPr id="1741" name="Google Shape;1741;p56"/>
              <p:cNvSpPr/>
              <p:nvPr/>
            </p:nvSpPr>
            <p:spPr>
              <a:xfrm flipH="1">
                <a:off x="1093967" y="1230298"/>
                <a:ext cx="865031" cy="956938"/>
              </a:xfrm>
              <a:custGeom>
                <a:avLst/>
                <a:gdLst/>
                <a:ahLst/>
                <a:cxnLst/>
                <a:rect l="l" t="t" r="r" b="b"/>
                <a:pathLst>
                  <a:path w="52980" h="58609" extrusionOk="0">
                    <a:moveTo>
                      <a:pt x="33077" y="1"/>
                    </a:moveTo>
                    <a:cubicBezTo>
                      <a:pt x="26753" y="1"/>
                      <a:pt x="5768" y="7404"/>
                      <a:pt x="5768" y="7404"/>
                    </a:cubicBezTo>
                    <a:lnTo>
                      <a:pt x="0" y="11729"/>
                    </a:lnTo>
                    <a:lnTo>
                      <a:pt x="34864" y="58608"/>
                    </a:lnTo>
                    <a:cubicBezTo>
                      <a:pt x="45659" y="56168"/>
                      <a:pt x="52979" y="47591"/>
                      <a:pt x="52979" y="44744"/>
                    </a:cubicBezTo>
                    <a:cubicBezTo>
                      <a:pt x="52979" y="43968"/>
                      <a:pt x="51907" y="40419"/>
                      <a:pt x="50280" y="35613"/>
                    </a:cubicBezTo>
                    <a:cubicBezTo>
                      <a:pt x="48321" y="29919"/>
                      <a:pt x="45585" y="22488"/>
                      <a:pt x="42849" y="15907"/>
                    </a:cubicBezTo>
                    <a:cubicBezTo>
                      <a:pt x="39374" y="7589"/>
                      <a:pt x="35936" y="638"/>
                      <a:pt x="34198" y="121"/>
                    </a:cubicBezTo>
                    <a:cubicBezTo>
                      <a:pt x="33909" y="39"/>
                      <a:pt x="33530" y="1"/>
                      <a:pt x="330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56"/>
              <p:cNvSpPr/>
              <p:nvPr/>
            </p:nvSpPr>
            <p:spPr>
              <a:xfrm flipH="1">
                <a:off x="1217714" y="1357587"/>
                <a:ext cx="767850" cy="908119"/>
              </a:xfrm>
              <a:custGeom>
                <a:avLst/>
                <a:gdLst/>
                <a:ahLst/>
                <a:cxnLst/>
                <a:rect l="l" t="t" r="r" b="b"/>
                <a:pathLst>
                  <a:path w="47028" h="55619" extrusionOk="0">
                    <a:moveTo>
                      <a:pt x="26432" y="1"/>
                    </a:moveTo>
                    <a:cubicBezTo>
                      <a:pt x="24852" y="1"/>
                      <a:pt x="22353" y="511"/>
                      <a:pt x="19484" y="1235"/>
                    </a:cubicBezTo>
                    <a:cubicBezTo>
                      <a:pt x="11203" y="3416"/>
                      <a:pt x="0" y="7557"/>
                      <a:pt x="0" y="7557"/>
                    </a:cubicBezTo>
                    <a:lnTo>
                      <a:pt x="19336" y="55618"/>
                    </a:lnTo>
                    <a:cubicBezTo>
                      <a:pt x="19336" y="55618"/>
                      <a:pt x="37489" y="51404"/>
                      <a:pt x="44254" y="47633"/>
                    </a:cubicBezTo>
                    <a:cubicBezTo>
                      <a:pt x="45659" y="46856"/>
                      <a:pt x="46584" y="46080"/>
                      <a:pt x="46694" y="45378"/>
                    </a:cubicBezTo>
                    <a:cubicBezTo>
                      <a:pt x="47027" y="43714"/>
                      <a:pt x="44513" y="36209"/>
                      <a:pt x="41186" y="27780"/>
                    </a:cubicBezTo>
                    <a:cubicBezTo>
                      <a:pt x="38413" y="20718"/>
                      <a:pt x="35086" y="12991"/>
                      <a:pt x="32350" y="7520"/>
                    </a:cubicBezTo>
                    <a:cubicBezTo>
                      <a:pt x="30353" y="3490"/>
                      <a:pt x="28653" y="680"/>
                      <a:pt x="27802" y="236"/>
                    </a:cubicBezTo>
                    <a:cubicBezTo>
                      <a:pt x="27498" y="74"/>
                      <a:pt x="27031" y="1"/>
                      <a:pt x="264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56"/>
              <p:cNvSpPr/>
              <p:nvPr/>
            </p:nvSpPr>
            <p:spPr>
              <a:xfrm flipH="1">
                <a:off x="1211689" y="2408947"/>
                <a:ext cx="665215" cy="355646"/>
              </a:xfrm>
              <a:custGeom>
                <a:avLst/>
                <a:gdLst/>
                <a:ahLst/>
                <a:cxnLst/>
                <a:rect l="l" t="t" r="r" b="b"/>
                <a:pathLst>
                  <a:path w="40742" h="21782" extrusionOk="0">
                    <a:moveTo>
                      <a:pt x="9535" y="1"/>
                    </a:moveTo>
                    <a:cubicBezTo>
                      <a:pt x="4025" y="1"/>
                      <a:pt x="0" y="173"/>
                      <a:pt x="0" y="173"/>
                    </a:cubicBezTo>
                    <a:cubicBezTo>
                      <a:pt x="0" y="173"/>
                      <a:pt x="9317" y="15479"/>
                      <a:pt x="21147" y="20507"/>
                    </a:cubicBezTo>
                    <a:cubicBezTo>
                      <a:pt x="23212" y="21391"/>
                      <a:pt x="25142" y="21782"/>
                      <a:pt x="26925" y="21782"/>
                    </a:cubicBezTo>
                    <a:cubicBezTo>
                      <a:pt x="35355" y="21782"/>
                      <a:pt x="40467" y="13038"/>
                      <a:pt x="40742" y="6384"/>
                    </a:cubicBezTo>
                    <a:cubicBezTo>
                      <a:pt x="40742" y="6237"/>
                      <a:pt x="40742" y="6089"/>
                      <a:pt x="40705" y="5941"/>
                    </a:cubicBezTo>
                    <a:cubicBezTo>
                      <a:pt x="40076" y="1726"/>
                      <a:pt x="27506" y="395"/>
                      <a:pt x="16489" y="99"/>
                    </a:cubicBezTo>
                    <a:cubicBezTo>
                      <a:pt x="14046" y="27"/>
                      <a:pt x="11678" y="1"/>
                      <a:pt x="95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56"/>
              <p:cNvSpPr/>
              <p:nvPr/>
            </p:nvSpPr>
            <p:spPr>
              <a:xfrm flipH="1">
                <a:off x="1418134" y="2470926"/>
                <a:ext cx="298810" cy="185333"/>
              </a:xfrm>
              <a:custGeom>
                <a:avLst/>
                <a:gdLst/>
                <a:ahLst/>
                <a:cxnLst/>
                <a:rect l="l" t="t" r="r" b="b"/>
                <a:pathLst>
                  <a:path w="18301" h="11351" fill="none" extrusionOk="0">
                    <a:moveTo>
                      <a:pt x="0" y="8615"/>
                    </a:moveTo>
                    <a:cubicBezTo>
                      <a:pt x="0" y="8615"/>
                      <a:pt x="16970" y="11351"/>
                      <a:pt x="18301" y="1"/>
                    </a:cubicBezTo>
                  </a:path>
                </a:pathLst>
              </a:custGeom>
              <a:solidFill>
                <a:schemeClr val="lt2"/>
              </a:solidFill>
              <a:ln w="190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56"/>
              <p:cNvSpPr/>
              <p:nvPr/>
            </p:nvSpPr>
            <p:spPr>
              <a:xfrm flipH="1">
                <a:off x="1248507" y="2486013"/>
                <a:ext cx="99614" cy="247509"/>
              </a:xfrm>
              <a:custGeom>
                <a:avLst/>
                <a:gdLst/>
                <a:ahLst/>
                <a:cxnLst/>
                <a:rect l="l" t="t" r="r" b="b"/>
                <a:pathLst>
                  <a:path w="6101" h="15159" fill="none" extrusionOk="0">
                    <a:moveTo>
                      <a:pt x="1" y="1"/>
                    </a:moveTo>
                    <a:cubicBezTo>
                      <a:pt x="1" y="1"/>
                      <a:pt x="6101" y="6803"/>
                      <a:pt x="925" y="15159"/>
                    </a:cubicBezTo>
                  </a:path>
                </a:pathLst>
              </a:custGeom>
              <a:solidFill>
                <a:schemeClr val="lt2"/>
              </a:solidFill>
              <a:ln w="190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56"/>
              <p:cNvSpPr/>
              <p:nvPr/>
            </p:nvSpPr>
            <p:spPr>
              <a:xfrm flipH="1">
                <a:off x="643051" y="2033170"/>
                <a:ext cx="247509" cy="186052"/>
              </a:xfrm>
              <a:custGeom>
                <a:avLst/>
                <a:gdLst/>
                <a:ahLst/>
                <a:cxnLst/>
                <a:rect l="l" t="t" r="r" b="b"/>
                <a:pathLst>
                  <a:path w="15159" h="11395" extrusionOk="0">
                    <a:moveTo>
                      <a:pt x="4491" y="0"/>
                    </a:moveTo>
                    <a:cubicBezTo>
                      <a:pt x="2787" y="0"/>
                      <a:pt x="1436" y="277"/>
                      <a:pt x="999" y="821"/>
                    </a:cubicBezTo>
                    <a:cubicBezTo>
                      <a:pt x="111" y="1967"/>
                      <a:pt x="0" y="4444"/>
                      <a:pt x="37" y="6293"/>
                    </a:cubicBezTo>
                    <a:cubicBezTo>
                      <a:pt x="74" y="7550"/>
                      <a:pt x="185" y="8511"/>
                      <a:pt x="185" y="8511"/>
                    </a:cubicBezTo>
                    <a:lnTo>
                      <a:pt x="1849" y="9213"/>
                    </a:lnTo>
                    <a:lnTo>
                      <a:pt x="6914" y="11395"/>
                    </a:lnTo>
                    <a:lnTo>
                      <a:pt x="7247" y="9546"/>
                    </a:lnTo>
                    <a:lnTo>
                      <a:pt x="7284" y="9287"/>
                    </a:lnTo>
                    <a:lnTo>
                      <a:pt x="7579" y="7698"/>
                    </a:lnTo>
                    <a:cubicBezTo>
                      <a:pt x="8836" y="8067"/>
                      <a:pt x="10167" y="8252"/>
                      <a:pt x="11498" y="8252"/>
                    </a:cubicBezTo>
                    <a:cubicBezTo>
                      <a:pt x="13051" y="8252"/>
                      <a:pt x="14604" y="7772"/>
                      <a:pt x="15010" y="6256"/>
                    </a:cubicBezTo>
                    <a:cubicBezTo>
                      <a:pt x="15121" y="5886"/>
                      <a:pt x="15158" y="5516"/>
                      <a:pt x="15158" y="5147"/>
                    </a:cubicBezTo>
                    <a:cubicBezTo>
                      <a:pt x="15027" y="1676"/>
                      <a:pt x="8687" y="0"/>
                      <a:pt x="44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56"/>
              <p:cNvSpPr/>
              <p:nvPr/>
            </p:nvSpPr>
            <p:spPr>
              <a:xfrm flipH="1">
                <a:off x="735416" y="2117191"/>
                <a:ext cx="771458" cy="424760"/>
              </a:xfrm>
              <a:custGeom>
                <a:avLst/>
                <a:gdLst/>
                <a:ahLst/>
                <a:cxnLst/>
                <a:rect l="l" t="t" r="r" b="b"/>
                <a:pathLst>
                  <a:path w="47249" h="26015" extrusionOk="0">
                    <a:moveTo>
                      <a:pt x="10019" y="1"/>
                    </a:moveTo>
                    <a:lnTo>
                      <a:pt x="8097" y="3883"/>
                    </a:lnTo>
                    <a:lnTo>
                      <a:pt x="0" y="20372"/>
                    </a:lnTo>
                    <a:cubicBezTo>
                      <a:pt x="0" y="20372"/>
                      <a:pt x="20075" y="25252"/>
                      <a:pt x="29983" y="25917"/>
                    </a:cubicBezTo>
                    <a:cubicBezTo>
                      <a:pt x="30898" y="25982"/>
                      <a:pt x="31781" y="26015"/>
                      <a:pt x="32629" y="26015"/>
                    </a:cubicBezTo>
                    <a:cubicBezTo>
                      <a:pt x="41000" y="26015"/>
                      <a:pt x="46070" y="22799"/>
                      <a:pt x="46842" y="15011"/>
                    </a:cubicBezTo>
                    <a:cubicBezTo>
                      <a:pt x="47249" y="10944"/>
                      <a:pt x="46768" y="7654"/>
                      <a:pt x="45622" y="5214"/>
                    </a:cubicBezTo>
                    <a:cubicBezTo>
                      <a:pt x="45474" y="4844"/>
                      <a:pt x="45252" y="4474"/>
                      <a:pt x="45031" y="4104"/>
                    </a:cubicBezTo>
                    <a:cubicBezTo>
                      <a:pt x="43921" y="2219"/>
                      <a:pt x="41962" y="999"/>
                      <a:pt x="39744" y="851"/>
                    </a:cubicBezTo>
                    <a:cubicBezTo>
                      <a:pt x="39608" y="836"/>
                      <a:pt x="39470" y="829"/>
                      <a:pt x="39332" y="829"/>
                    </a:cubicBezTo>
                    <a:cubicBezTo>
                      <a:pt x="38794" y="829"/>
                      <a:pt x="38247" y="941"/>
                      <a:pt x="37747" y="1147"/>
                    </a:cubicBezTo>
                    <a:cubicBezTo>
                      <a:pt x="35196" y="2293"/>
                      <a:pt x="35529" y="6360"/>
                      <a:pt x="31167" y="6914"/>
                    </a:cubicBezTo>
                    <a:cubicBezTo>
                      <a:pt x="30947" y="6942"/>
                      <a:pt x="30709" y="6956"/>
                      <a:pt x="30454" y="6956"/>
                    </a:cubicBezTo>
                    <a:cubicBezTo>
                      <a:pt x="24642" y="6956"/>
                      <a:pt x="10019" y="1"/>
                      <a:pt x="100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56"/>
              <p:cNvSpPr/>
              <p:nvPr/>
            </p:nvSpPr>
            <p:spPr>
              <a:xfrm flipH="1">
                <a:off x="1140452" y="2173929"/>
                <a:ext cx="164206" cy="321162"/>
              </a:xfrm>
              <a:custGeom>
                <a:avLst/>
                <a:gdLst/>
                <a:ahLst/>
                <a:cxnLst/>
                <a:rect l="l" t="t" r="r" b="b"/>
                <a:pathLst>
                  <a:path w="10057" h="19670" fill="none" extrusionOk="0">
                    <a:moveTo>
                      <a:pt x="0" y="19669"/>
                    </a:moveTo>
                    <a:cubicBezTo>
                      <a:pt x="0" y="19669"/>
                      <a:pt x="6766" y="18597"/>
                      <a:pt x="8430" y="11351"/>
                    </a:cubicBezTo>
                    <a:cubicBezTo>
                      <a:pt x="10056" y="4105"/>
                      <a:pt x="5694" y="1"/>
                      <a:pt x="5694" y="1"/>
                    </a:cubicBezTo>
                  </a:path>
                </a:pathLst>
              </a:custGeom>
              <a:solidFill>
                <a:schemeClr val="lt2"/>
              </a:solidFill>
              <a:ln w="190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56"/>
              <p:cNvSpPr/>
              <p:nvPr/>
            </p:nvSpPr>
            <p:spPr>
              <a:xfrm flipH="1">
                <a:off x="874248" y="2230683"/>
                <a:ext cx="145494" cy="309684"/>
              </a:xfrm>
              <a:custGeom>
                <a:avLst/>
                <a:gdLst/>
                <a:ahLst/>
                <a:cxnLst/>
                <a:rect l="l" t="t" r="r" b="b"/>
                <a:pathLst>
                  <a:path w="8911" h="18967" fill="none" extrusionOk="0">
                    <a:moveTo>
                      <a:pt x="1" y="0"/>
                    </a:moveTo>
                    <a:cubicBezTo>
                      <a:pt x="1" y="0"/>
                      <a:pt x="8911" y="10907"/>
                      <a:pt x="185" y="18966"/>
                    </a:cubicBezTo>
                  </a:path>
                </a:pathLst>
              </a:custGeom>
              <a:solidFill>
                <a:schemeClr val="lt2"/>
              </a:solidFill>
              <a:ln w="190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56"/>
              <p:cNvSpPr/>
              <p:nvPr/>
            </p:nvSpPr>
            <p:spPr>
              <a:xfrm flipH="1">
                <a:off x="745669" y="2195057"/>
                <a:ext cx="195603" cy="190771"/>
              </a:xfrm>
              <a:custGeom>
                <a:avLst/>
                <a:gdLst/>
                <a:ahLst/>
                <a:cxnLst/>
                <a:rect l="l" t="t" r="r" b="b"/>
                <a:pathLst>
                  <a:path w="11980" h="11684" fill="none" extrusionOk="0">
                    <a:moveTo>
                      <a:pt x="1" y="223"/>
                    </a:moveTo>
                    <a:cubicBezTo>
                      <a:pt x="1" y="223"/>
                      <a:pt x="10796" y="1"/>
                      <a:pt x="11979" y="11684"/>
                    </a:cubicBezTo>
                  </a:path>
                </a:pathLst>
              </a:custGeom>
              <a:solidFill>
                <a:schemeClr val="lt2"/>
              </a:solidFill>
              <a:ln w="190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56"/>
              <p:cNvSpPr/>
              <p:nvPr/>
            </p:nvSpPr>
            <p:spPr>
              <a:xfrm flipH="1">
                <a:off x="1975293" y="1377735"/>
                <a:ext cx="686947" cy="609865"/>
              </a:xfrm>
              <a:custGeom>
                <a:avLst/>
                <a:gdLst/>
                <a:ahLst/>
                <a:cxnLst/>
                <a:rect l="l" t="t" r="r" b="b"/>
                <a:pathLst>
                  <a:path w="42073" h="37352" extrusionOk="0">
                    <a:moveTo>
                      <a:pt x="5027" y="1"/>
                    </a:moveTo>
                    <a:cubicBezTo>
                      <a:pt x="4868" y="1"/>
                      <a:pt x="4708" y="13"/>
                      <a:pt x="4548" y="38"/>
                    </a:cubicBezTo>
                    <a:cubicBezTo>
                      <a:pt x="3993" y="111"/>
                      <a:pt x="3439" y="259"/>
                      <a:pt x="2921" y="481"/>
                    </a:cubicBezTo>
                    <a:cubicBezTo>
                      <a:pt x="1036" y="1295"/>
                      <a:pt x="0" y="3254"/>
                      <a:pt x="333" y="5250"/>
                    </a:cubicBezTo>
                    <a:cubicBezTo>
                      <a:pt x="1146" y="9946"/>
                      <a:pt x="4067" y="22257"/>
                      <a:pt x="13162" y="28986"/>
                    </a:cubicBezTo>
                    <a:cubicBezTo>
                      <a:pt x="23074" y="36320"/>
                      <a:pt x="30369" y="37351"/>
                      <a:pt x="33688" y="37351"/>
                    </a:cubicBezTo>
                    <a:cubicBezTo>
                      <a:pt x="34987" y="37351"/>
                      <a:pt x="35677" y="37193"/>
                      <a:pt x="35677" y="37193"/>
                    </a:cubicBezTo>
                    <a:cubicBezTo>
                      <a:pt x="35677" y="37193"/>
                      <a:pt x="42073" y="33681"/>
                      <a:pt x="41371" y="27359"/>
                    </a:cubicBezTo>
                    <a:cubicBezTo>
                      <a:pt x="41112" y="25436"/>
                      <a:pt x="40409" y="23588"/>
                      <a:pt x="39263" y="21998"/>
                    </a:cubicBezTo>
                    <a:cubicBezTo>
                      <a:pt x="39263" y="21998"/>
                      <a:pt x="37456" y="22283"/>
                      <a:pt x="34745" y="22283"/>
                    </a:cubicBezTo>
                    <a:cubicBezTo>
                      <a:pt x="29762" y="22283"/>
                      <a:pt x="21727" y="21321"/>
                      <a:pt x="16267" y="15861"/>
                    </a:cubicBezTo>
                    <a:cubicBezTo>
                      <a:pt x="10796" y="10426"/>
                      <a:pt x="8836" y="5361"/>
                      <a:pt x="8134" y="2515"/>
                    </a:cubicBezTo>
                    <a:cubicBezTo>
                      <a:pt x="7875" y="1368"/>
                      <a:pt x="7062" y="481"/>
                      <a:pt x="5953" y="148"/>
                    </a:cubicBezTo>
                    <a:cubicBezTo>
                      <a:pt x="5657" y="50"/>
                      <a:pt x="5345" y="1"/>
                      <a:pt x="50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56"/>
              <p:cNvSpPr/>
              <p:nvPr/>
            </p:nvSpPr>
            <p:spPr>
              <a:xfrm flipH="1">
                <a:off x="2379725" y="1636705"/>
                <a:ext cx="147307" cy="152123"/>
              </a:xfrm>
              <a:custGeom>
                <a:avLst/>
                <a:gdLst/>
                <a:ahLst/>
                <a:cxnLst/>
                <a:rect l="l" t="t" r="r" b="b"/>
                <a:pathLst>
                  <a:path w="9022" h="9317" fill="none" extrusionOk="0">
                    <a:moveTo>
                      <a:pt x="1" y="8392"/>
                    </a:moveTo>
                    <a:cubicBezTo>
                      <a:pt x="1" y="8392"/>
                      <a:pt x="4622" y="9317"/>
                      <a:pt x="7173" y="6285"/>
                    </a:cubicBezTo>
                    <a:cubicBezTo>
                      <a:pt x="8689" y="4547"/>
                      <a:pt x="9022" y="2070"/>
                      <a:pt x="7986" y="0"/>
                    </a:cubicBezTo>
                  </a:path>
                </a:pathLst>
              </a:custGeom>
              <a:solidFill>
                <a:schemeClr val="lt2"/>
              </a:solidFill>
              <a:ln w="190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56"/>
              <p:cNvSpPr/>
              <p:nvPr/>
            </p:nvSpPr>
            <p:spPr>
              <a:xfrm flipH="1">
                <a:off x="2173885" y="1724221"/>
                <a:ext cx="107468" cy="223964"/>
              </a:xfrm>
              <a:custGeom>
                <a:avLst/>
                <a:gdLst/>
                <a:ahLst/>
                <a:cxnLst/>
                <a:rect l="l" t="t" r="r" b="b"/>
                <a:pathLst>
                  <a:path w="6582" h="13717" fill="none" extrusionOk="0">
                    <a:moveTo>
                      <a:pt x="2700" y="1"/>
                    </a:moveTo>
                    <a:cubicBezTo>
                      <a:pt x="2700" y="1"/>
                      <a:pt x="6582" y="6508"/>
                      <a:pt x="1" y="13717"/>
                    </a:cubicBezTo>
                  </a:path>
                </a:pathLst>
              </a:custGeom>
              <a:solidFill>
                <a:schemeClr val="lt2"/>
              </a:solidFill>
              <a:ln w="190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56"/>
              <p:cNvSpPr/>
              <p:nvPr/>
            </p:nvSpPr>
            <p:spPr>
              <a:xfrm flipH="1">
                <a:off x="1333018" y="1603495"/>
                <a:ext cx="831821" cy="886877"/>
              </a:xfrm>
              <a:custGeom>
                <a:avLst/>
                <a:gdLst/>
                <a:ahLst/>
                <a:cxnLst/>
                <a:rect l="l" t="t" r="r" b="b"/>
                <a:pathLst>
                  <a:path w="50946" h="54318" extrusionOk="0">
                    <a:moveTo>
                      <a:pt x="24844" y="1"/>
                    </a:moveTo>
                    <a:cubicBezTo>
                      <a:pt x="24031" y="777"/>
                      <a:pt x="23144" y="1479"/>
                      <a:pt x="22220" y="2108"/>
                    </a:cubicBezTo>
                    <a:cubicBezTo>
                      <a:pt x="21295" y="2810"/>
                      <a:pt x="20149" y="3587"/>
                      <a:pt x="18818" y="4363"/>
                    </a:cubicBezTo>
                    <a:cubicBezTo>
                      <a:pt x="15491" y="6323"/>
                      <a:pt x="10980" y="8356"/>
                      <a:pt x="5952" y="9021"/>
                    </a:cubicBezTo>
                    <a:cubicBezTo>
                      <a:pt x="4938" y="9159"/>
                      <a:pt x="3923" y="9235"/>
                      <a:pt x="2894" y="9235"/>
                    </a:cubicBezTo>
                    <a:cubicBezTo>
                      <a:pt x="2535" y="9235"/>
                      <a:pt x="2175" y="9225"/>
                      <a:pt x="1812" y="9206"/>
                    </a:cubicBezTo>
                    <a:cubicBezTo>
                      <a:pt x="1812" y="9206"/>
                      <a:pt x="1701" y="9761"/>
                      <a:pt x="1553" y="10759"/>
                    </a:cubicBezTo>
                    <a:cubicBezTo>
                      <a:pt x="851" y="15454"/>
                      <a:pt x="0" y="30095"/>
                      <a:pt x="12977" y="45068"/>
                    </a:cubicBezTo>
                    <a:cubicBezTo>
                      <a:pt x="18648" y="51651"/>
                      <a:pt x="25003" y="54317"/>
                      <a:pt x="30856" y="54317"/>
                    </a:cubicBezTo>
                    <a:cubicBezTo>
                      <a:pt x="39465" y="54317"/>
                      <a:pt x="46989" y="48550"/>
                      <a:pt x="49652" y="41001"/>
                    </a:cubicBezTo>
                    <a:cubicBezTo>
                      <a:pt x="50724" y="37933"/>
                      <a:pt x="50946" y="34642"/>
                      <a:pt x="50280" y="31500"/>
                    </a:cubicBezTo>
                    <a:cubicBezTo>
                      <a:pt x="48173" y="21185"/>
                      <a:pt x="30131" y="4696"/>
                      <a:pt x="25769" y="851"/>
                    </a:cubicBezTo>
                    <a:lnTo>
                      <a:pt x="24844" y="1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56"/>
              <p:cNvSpPr/>
              <p:nvPr/>
            </p:nvSpPr>
            <p:spPr>
              <a:xfrm flipH="1">
                <a:off x="1751933" y="1208500"/>
                <a:ext cx="575283" cy="545322"/>
              </a:xfrm>
              <a:custGeom>
                <a:avLst/>
                <a:gdLst/>
                <a:ahLst/>
                <a:cxnLst/>
                <a:rect l="l" t="t" r="r" b="b"/>
                <a:pathLst>
                  <a:path w="35234" h="33399" extrusionOk="0">
                    <a:moveTo>
                      <a:pt x="18530" y="1"/>
                    </a:moveTo>
                    <a:cubicBezTo>
                      <a:pt x="12223" y="1"/>
                      <a:pt x="6278" y="3579"/>
                      <a:pt x="3475" y="9515"/>
                    </a:cubicBezTo>
                    <a:cubicBezTo>
                      <a:pt x="0" y="16762"/>
                      <a:pt x="2181" y="25450"/>
                      <a:pt x="8688" y="30219"/>
                    </a:cubicBezTo>
                    <a:cubicBezTo>
                      <a:pt x="9169" y="30552"/>
                      <a:pt x="9649" y="30884"/>
                      <a:pt x="10204" y="31180"/>
                    </a:cubicBezTo>
                    <a:cubicBezTo>
                      <a:pt x="11942" y="32215"/>
                      <a:pt x="13901" y="32881"/>
                      <a:pt x="15897" y="33213"/>
                    </a:cubicBezTo>
                    <a:cubicBezTo>
                      <a:pt x="16748" y="33324"/>
                      <a:pt x="17635" y="33398"/>
                      <a:pt x="18522" y="33398"/>
                    </a:cubicBezTo>
                    <a:cubicBezTo>
                      <a:pt x="21887" y="33398"/>
                      <a:pt x="25177" y="32400"/>
                      <a:pt x="27987" y="30478"/>
                    </a:cubicBezTo>
                    <a:cubicBezTo>
                      <a:pt x="28431" y="30145"/>
                      <a:pt x="28837" y="29849"/>
                      <a:pt x="29281" y="29479"/>
                    </a:cubicBezTo>
                    <a:cubicBezTo>
                      <a:pt x="30353" y="28555"/>
                      <a:pt x="31351" y="27483"/>
                      <a:pt x="32165" y="26337"/>
                    </a:cubicBezTo>
                    <a:cubicBezTo>
                      <a:pt x="34161" y="23490"/>
                      <a:pt x="35233" y="20126"/>
                      <a:pt x="35233" y="16688"/>
                    </a:cubicBezTo>
                    <a:cubicBezTo>
                      <a:pt x="35233" y="9146"/>
                      <a:pt x="30131" y="2528"/>
                      <a:pt x="22848" y="568"/>
                    </a:cubicBezTo>
                    <a:cubicBezTo>
                      <a:pt x="21412" y="185"/>
                      <a:pt x="19962" y="1"/>
                      <a:pt x="185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56"/>
              <p:cNvSpPr/>
              <p:nvPr/>
            </p:nvSpPr>
            <p:spPr>
              <a:xfrm flipH="1">
                <a:off x="1811692" y="1307559"/>
                <a:ext cx="516129" cy="395860"/>
              </a:xfrm>
              <a:custGeom>
                <a:avLst/>
                <a:gdLst/>
                <a:ahLst/>
                <a:cxnLst/>
                <a:rect l="l" t="t" r="r" b="b"/>
                <a:pathLst>
                  <a:path w="31611" h="24245" extrusionOk="0">
                    <a:moveTo>
                      <a:pt x="13669" y="1"/>
                    </a:moveTo>
                    <a:cubicBezTo>
                      <a:pt x="10981" y="1"/>
                      <a:pt x="8318" y="604"/>
                      <a:pt x="5878" y="1785"/>
                    </a:cubicBezTo>
                    <a:lnTo>
                      <a:pt x="3401" y="3559"/>
                    </a:lnTo>
                    <a:cubicBezTo>
                      <a:pt x="0" y="10805"/>
                      <a:pt x="2218" y="19457"/>
                      <a:pt x="8688" y="24152"/>
                    </a:cubicBezTo>
                    <a:cubicBezTo>
                      <a:pt x="9392" y="24214"/>
                      <a:pt x="10098" y="24244"/>
                      <a:pt x="10804" y="24244"/>
                    </a:cubicBezTo>
                    <a:cubicBezTo>
                      <a:pt x="12621" y="24244"/>
                      <a:pt x="14436" y="24044"/>
                      <a:pt x="16193" y="23671"/>
                    </a:cubicBezTo>
                    <a:cubicBezTo>
                      <a:pt x="25769" y="21527"/>
                      <a:pt x="31610" y="9807"/>
                      <a:pt x="31610" y="9807"/>
                    </a:cubicBezTo>
                    <a:lnTo>
                      <a:pt x="30575" y="4262"/>
                    </a:lnTo>
                    <a:cubicBezTo>
                      <a:pt x="30575" y="4262"/>
                      <a:pt x="23033" y="1563"/>
                      <a:pt x="16970" y="306"/>
                    </a:cubicBezTo>
                    <a:cubicBezTo>
                      <a:pt x="15874" y="102"/>
                      <a:pt x="14770" y="1"/>
                      <a:pt x="136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56"/>
              <p:cNvSpPr/>
              <p:nvPr/>
            </p:nvSpPr>
            <p:spPr>
              <a:xfrm flipH="1">
                <a:off x="1735034" y="1562791"/>
                <a:ext cx="460599" cy="216388"/>
              </a:xfrm>
              <a:custGeom>
                <a:avLst/>
                <a:gdLst/>
                <a:ahLst/>
                <a:cxnLst/>
                <a:rect l="l" t="t" r="r" b="b"/>
                <a:pathLst>
                  <a:path w="28210" h="13253" extrusionOk="0">
                    <a:moveTo>
                      <a:pt x="26593" y="1"/>
                    </a:moveTo>
                    <a:cubicBezTo>
                      <a:pt x="26485" y="1"/>
                      <a:pt x="26414" y="17"/>
                      <a:pt x="26398" y="17"/>
                    </a:cubicBezTo>
                    <a:cubicBezTo>
                      <a:pt x="23884" y="2457"/>
                      <a:pt x="20963" y="4453"/>
                      <a:pt x="17821" y="6006"/>
                    </a:cubicBezTo>
                    <a:cubicBezTo>
                      <a:pt x="13084" y="8302"/>
                      <a:pt x="7860" y="9484"/>
                      <a:pt x="2588" y="9484"/>
                    </a:cubicBezTo>
                    <a:cubicBezTo>
                      <a:pt x="2428" y="9484"/>
                      <a:pt x="2268" y="9483"/>
                      <a:pt x="2108" y="9481"/>
                    </a:cubicBezTo>
                    <a:lnTo>
                      <a:pt x="2108" y="9481"/>
                    </a:lnTo>
                    <a:cubicBezTo>
                      <a:pt x="1" y="11699"/>
                      <a:pt x="2810" y="13252"/>
                      <a:pt x="2810" y="13252"/>
                    </a:cubicBezTo>
                    <a:lnTo>
                      <a:pt x="3439" y="13252"/>
                    </a:lnTo>
                    <a:cubicBezTo>
                      <a:pt x="6766" y="13141"/>
                      <a:pt x="10094" y="12513"/>
                      <a:pt x="13273" y="11478"/>
                    </a:cubicBezTo>
                    <a:cubicBezTo>
                      <a:pt x="15565" y="10738"/>
                      <a:pt x="17784" y="9851"/>
                      <a:pt x="19928" y="8779"/>
                    </a:cubicBezTo>
                    <a:cubicBezTo>
                      <a:pt x="20372" y="8520"/>
                      <a:pt x="20815" y="8298"/>
                      <a:pt x="21259" y="8076"/>
                    </a:cubicBezTo>
                    <a:cubicBezTo>
                      <a:pt x="24364" y="6376"/>
                      <a:pt x="26694" y="4638"/>
                      <a:pt x="27692" y="3344"/>
                    </a:cubicBezTo>
                    <a:cubicBezTo>
                      <a:pt x="28024" y="3011"/>
                      <a:pt x="28209" y="2531"/>
                      <a:pt x="28209" y="2087"/>
                    </a:cubicBezTo>
                    <a:cubicBezTo>
                      <a:pt x="27833" y="205"/>
                      <a:pt x="26980" y="1"/>
                      <a:pt x="265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56"/>
              <p:cNvSpPr/>
              <p:nvPr/>
            </p:nvSpPr>
            <p:spPr>
              <a:xfrm flipH="1">
                <a:off x="1686150" y="1854579"/>
                <a:ext cx="447912" cy="357687"/>
              </a:xfrm>
              <a:custGeom>
                <a:avLst/>
                <a:gdLst/>
                <a:ahLst/>
                <a:cxnLst/>
                <a:rect l="l" t="t" r="r" b="b"/>
                <a:pathLst>
                  <a:path w="27433" h="21907" extrusionOk="0">
                    <a:moveTo>
                      <a:pt x="20257" y="0"/>
                    </a:moveTo>
                    <a:cubicBezTo>
                      <a:pt x="16314" y="0"/>
                      <a:pt x="1812" y="4439"/>
                      <a:pt x="1812" y="4439"/>
                    </a:cubicBezTo>
                    <a:cubicBezTo>
                      <a:pt x="1" y="6916"/>
                      <a:pt x="4511" y="20891"/>
                      <a:pt x="6323" y="21778"/>
                    </a:cubicBezTo>
                    <a:cubicBezTo>
                      <a:pt x="6494" y="21866"/>
                      <a:pt x="6806" y="21906"/>
                      <a:pt x="7231" y="21906"/>
                    </a:cubicBezTo>
                    <a:cubicBezTo>
                      <a:pt x="11304" y="21906"/>
                      <a:pt x="25779" y="18159"/>
                      <a:pt x="26583" y="15715"/>
                    </a:cubicBezTo>
                    <a:cubicBezTo>
                      <a:pt x="27433" y="13016"/>
                      <a:pt x="22775" y="1296"/>
                      <a:pt x="21111" y="150"/>
                    </a:cubicBezTo>
                    <a:cubicBezTo>
                      <a:pt x="20956" y="47"/>
                      <a:pt x="20662" y="0"/>
                      <a:pt x="202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56"/>
              <p:cNvSpPr/>
              <p:nvPr/>
            </p:nvSpPr>
            <p:spPr>
              <a:xfrm flipH="1">
                <a:off x="1950541" y="2063996"/>
                <a:ext cx="83319" cy="96153"/>
              </a:xfrm>
              <a:custGeom>
                <a:avLst/>
                <a:gdLst/>
                <a:ahLst/>
                <a:cxnLst/>
                <a:rect l="l" t="t" r="r" b="b"/>
                <a:pathLst>
                  <a:path w="5103" h="5889" extrusionOk="0">
                    <a:moveTo>
                      <a:pt x="2082" y="0"/>
                    </a:moveTo>
                    <a:cubicBezTo>
                      <a:pt x="1915" y="0"/>
                      <a:pt x="1751" y="26"/>
                      <a:pt x="1591" y="79"/>
                    </a:cubicBezTo>
                    <a:cubicBezTo>
                      <a:pt x="481" y="449"/>
                      <a:pt x="1" y="2039"/>
                      <a:pt x="555" y="3628"/>
                    </a:cubicBezTo>
                    <a:cubicBezTo>
                      <a:pt x="998" y="4989"/>
                      <a:pt x="2037" y="5889"/>
                      <a:pt x="3022" y="5889"/>
                    </a:cubicBezTo>
                    <a:cubicBezTo>
                      <a:pt x="3188" y="5889"/>
                      <a:pt x="3353" y="5863"/>
                      <a:pt x="3513" y="5810"/>
                    </a:cubicBezTo>
                    <a:cubicBezTo>
                      <a:pt x="4622" y="5403"/>
                      <a:pt x="5103" y="3813"/>
                      <a:pt x="4548" y="2260"/>
                    </a:cubicBezTo>
                    <a:cubicBezTo>
                      <a:pt x="4105" y="900"/>
                      <a:pt x="3067" y="0"/>
                      <a:pt x="20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56"/>
              <p:cNvSpPr/>
              <p:nvPr/>
            </p:nvSpPr>
            <p:spPr>
              <a:xfrm flipH="1">
                <a:off x="1783935" y="2028973"/>
                <a:ext cx="83319" cy="96169"/>
              </a:xfrm>
              <a:custGeom>
                <a:avLst/>
                <a:gdLst/>
                <a:ahLst/>
                <a:cxnLst/>
                <a:rect l="l" t="t" r="r" b="b"/>
                <a:pathLst>
                  <a:path w="5103" h="5890" extrusionOk="0">
                    <a:moveTo>
                      <a:pt x="2045" y="1"/>
                    </a:moveTo>
                    <a:cubicBezTo>
                      <a:pt x="1878" y="1"/>
                      <a:pt x="1714" y="27"/>
                      <a:pt x="1553" y="80"/>
                    </a:cubicBezTo>
                    <a:cubicBezTo>
                      <a:pt x="444" y="450"/>
                      <a:pt x="1" y="2039"/>
                      <a:pt x="518" y="3629"/>
                    </a:cubicBezTo>
                    <a:cubicBezTo>
                      <a:pt x="993" y="4989"/>
                      <a:pt x="2036" y="5889"/>
                      <a:pt x="3022" y="5889"/>
                    </a:cubicBezTo>
                    <a:cubicBezTo>
                      <a:pt x="3188" y="5889"/>
                      <a:pt x="3353" y="5864"/>
                      <a:pt x="3513" y="5810"/>
                    </a:cubicBezTo>
                    <a:cubicBezTo>
                      <a:pt x="4622" y="5404"/>
                      <a:pt x="5103" y="3851"/>
                      <a:pt x="4548" y="2261"/>
                    </a:cubicBezTo>
                    <a:cubicBezTo>
                      <a:pt x="4074" y="901"/>
                      <a:pt x="3031" y="1"/>
                      <a:pt x="20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56"/>
              <p:cNvSpPr/>
              <p:nvPr/>
            </p:nvSpPr>
            <p:spPr>
              <a:xfrm flipH="1">
                <a:off x="1961456" y="1976633"/>
                <a:ext cx="105655" cy="47350"/>
              </a:xfrm>
              <a:custGeom>
                <a:avLst/>
                <a:gdLst/>
                <a:ahLst/>
                <a:cxnLst/>
                <a:rect l="l" t="t" r="r" b="b"/>
                <a:pathLst>
                  <a:path w="6471" h="2900" extrusionOk="0">
                    <a:moveTo>
                      <a:pt x="5149" y="0"/>
                    </a:moveTo>
                    <a:cubicBezTo>
                      <a:pt x="4613" y="0"/>
                      <a:pt x="3809" y="213"/>
                      <a:pt x="2552" y="453"/>
                    </a:cubicBezTo>
                    <a:cubicBezTo>
                      <a:pt x="1" y="971"/>
                      <a:pt x="1" y="1082"/>
                      <a:pt x="223" y="2265"/>
                    </a:cubicBezTo>
                    <a:cubicBezTo>
                      <a:pt x="223" y="2265"/>
                      <a:pt x="52" y="2899"/>
                      <a:pt x="1217" y="2899"/>
                    </a:cubicBezTo>
                    <a:cubicBezTo>
                      <a:pt x="1486" y="2899"/>
                      <a:pt x="1826" y="2866"/>
                      <a:pt x="2256" y="2783"/>
                    </a:cubicBezTo>
                    <a:cubicBezTo>
                      <a:pt x="4548" y="2339"/>
                      <a:pt x="6471" y="2043"/>
                      <a:pt x="6138" y="823"/>
                    </a:cubicBezTo>
                    <a:cubicBezTo>
                      <a:pt x="5953" y="213"/>
                      <a:pt x="5685" y="0"/>
                      <a:pt x="5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56"/>
              <p:cNvSpPr/>
              <p:nvPr/>
            </p:nvSpPr>
            <p:spPr>
              <a:xfrm flipH="1">
                <a:off x="1799022" y="1921571"/>
                <a:ext cx="143682" cy="99075"/>
              </a:xfrm>
              <a:custGeom>
                <a:avLst/>
                <a:gdLst/>
                <a:ahLst/>
                <a:cxnLst/>
                <a:rect l="l" t="t" r="r" b="b"/>
                <a:pathLst>
                  <a:path w="8800" h="6068" extrusionOk="0">
                    <a:moveTo>
                      <a:pt x="6013" y="1"/>
                    </a:moveTo>
                    <a:cubicBezTo>
                      <a:pt x="4459" y="1"/>
                      <a:pt x="1129" y="731"/>
                      <a:pt x="370" y="1186"/>
                    </a:cubicBezTo>
                    <a:cubicBezTo>
                      <a:pt x="0" y="1408"/>
                      <a:pt x="1479" y="6029"/>
                      <a:pt x="1886" y="6066"/>
                    </a:cubicBezTo>
                    <a:cubicBezTo>
                      <a:pt x="1893" y="6067"/>
                      <a:pt x="1902" y="6067"/>
                      <a:pt x="1912" y="6067"/>
                    </a:cubicBezTo>
                    <a:cubicBezTo>
                      <a:pt x="2503" y="6067"/>
                      <a:pt x="8360" y="5059"/>
                      <a:pt x="8578" y="4551"/>
                    </a:cubicBezTo>
                    <a:cubicBezTo>
                      <a:pt x="8799" y="4070"/>
                      <a:pt x="7395" y="558"/>
                      <a:pt x="6729" y="114"/>
                    </a:cubicBezTo>
                    <a:cubicBezTo>
                      <a:pt x="6604" y="35"/>
                      <a:pt x="6350" y="1"/>
                      <a:pt x="60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56"/>
              <p:cNvSpPr/>
              <p:nvPr/>
            </p:nvSpPr>
            <p:spPr>
              <a:xfrm flipH="1">
                <a:off x="814490" y="1811148"/>
                <a:ext cx="183521" cy="175178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10729" extrusionOk="0">
                    <a:moveTo>
                      <a:pt x="2958" y="1"/>
                    </a:moveTo>
                    <a:lnTo>
                      <a:pt x="1" y="2330"/>
                    </a:lnTo>
                    <a:cubicBezTo>
                      <a:pt x="1" y="2330"/>
                      <a:pt x="37" y="3106"/>
                      <a:pt x="148" y="4178"/>
                    </a:cubicBezTo>
                    <a:cubicBezTo>
                      <a:pt x="333" y="6286"/>
                      <a:pt x="814" y="9613"/>
                      <a:pt x="2034" y="10500"/>
                    </a:cubicBezTo>
                    <a:cubicBezTo>
                      <a:pt x="2248" y="10658"/>
                      <a:pt x="2423" y="10729"/>
                      <a:pt x="2569" y="10729"/>
                    </a:cubicBezTo>
                    <a:cubicBezTo>
                      <a:pt x="3685" y="10729"/>
                      <a:pt x="3060" y="6625"/>
                      <a:pt x="4400" y="6396"/>
                    </a:cubicBezTo>
                    <a:cubicBezTo>
                      <a:pt x="4441" y="6389"/>
                      <a:pt x="4483" y="6386"/>
                      <a:pt x="4526" y="6386"/>
                    </a:cubicBezTo>
                    <a:cubicBezTo>
                      <a:pt x="5851" y="6386"/>
                      <a:pt x="8052" y="9608"/>
                      <a:pt x="9490" y="9608"/>
                    </a:cubicBezTo>
                    <a:cubicBezTo>
                      <a:pt x="9726" y="9608"/>
                      <a:pt x="9942" y="9521"/>
                      <a:pt x="10130" y="9317"/>
                    </a:cubicBezTo>
                    <a:cubicBezTo>
                      <a:pt x="10981" y="8356"/>
                      <a:pt x="11240" y="5361"/>
                      <a:pt x="8984" y="2995"/>
                    </a:cubicBezTo>
                    <a:cubicBezTo>
                      <a:pt x="7875" y="1775"/>
                      <a:pt x="6138" y="703"/>
                      <a:pt x="3550" y="148"/>
                    </a:cubicBezTo>
                    <a:cubicBezTo>
                      <a:pt x="3365" y="74"/>
                      <a:pt x="3180" y="38"/>
                      <a:pt x="29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56"/>
              <p:cNvSpPr/>
              <p:nvPr/>
            </p:nvSpPr>
            <p:spPr>
              <a:xfrm flipH="1">
                <a:off x="949094" y="1543296"/>
                <a:ext cx="808897" cy="339416"/>
              </a:xfrm>
              <a:custGeom>
                <a:avLst/>
                <a:gdLst/>
                <a:ahLst/>
                <a:cxnLst/>
                <a:rect l="l" t="t" r="r" b="b"/>
                <a:pathLst>
                  <a:path w="49542" h="20788" extrusionOk="0">
                    <a:moveTo>
                      <a:pt x="20670" y="0"/>
                    </a:moveTo>
                    <a:cubicBezTo>
                      <a:pt x="18517" y="0"/>
                      <a:pt x="16368" y="142"/>
                      <a:pt x="14234" y="434"/>
                    </a:cubicBezTo>
                    <a:cubicBezTo>
                      <a:pt x="5065" y="1654"/>
                      <a:pt x="1479" y="5277"/>
                      <a:pt x="1479" y="5277"/>
                    </a:cubicBezTo>
                    <a:cubicBezTo>
                      <a:pt x="518" y="6904"/>
                      <a:pt x="0" y="8753"/>
                      <a:pt x="0" y="10638"/>
                    </a:cubicBezTo>
                    <a:cubicBezTo>
                      <a:pt x="37" y="12967"/>
                      <a:pt x="1516" y="16258"/>
                      <a:pt x="3661" y="17921"/>
                    </a:cubicBezTo>
                    <a:cubicBezTo>
                      <a:pt x="4503" y="18600"/>
                      <a:pt x="5461" y="19015"/>
                      <a:pt x="6488" y="19015"/>
                    </a:cubicBezTo>
                    <a:cubicBezTo>
                      <a:pt x="7308" y="19015"/>
                      <a:pt x="8172" y="18750"/>
                      <a:pt x="9058" y="18143"/>
                    </a:cubicBezTo>
                    <a:cubicBezTo>
                      <a:pt x="11018" y="16479"/>
                      <a:pt x="13236" y="15149"/>
                      <a:pt x="15602" y="14224"/>
                    </a:cubicBezTo>
                    <a:cubicBezTo>
                      <a:pt x="18419" y="13013"/>
                      <a:pt x="21435" y="12397"/>
                      <a:pt x="24466" y="12397"/>
                    </a:cubicBezTo>
                    <a:cubicBezTo>
                      <a:pt x="25134" y="12397"/>
                      <a:pt x="25804" y="12427"/>
                      <a:pt x="26471" y="12487"/>
                    </a:cubicBezTo>
                    <a:cubicBezTo>
                      <a:pt x="27396" y="12561"/>
                      <a:pt x="28357" y="12708"/>
                      <a:pt x="29244" y="12893"/>
                    </a:cubicBezTo>
                    <a:cubicBezTo>
                      <a:pt x="31647" y="13411"/>
                      <a:pt x="33976" y="14187"/>
                      <a:pt x="36195" y="15186"/>
                    </a:cubicBezTo>
                    <a:cubicBezTo>
                      <a:pt x="38783" y="16332"/>
                      <a:pt x="41186" y="17884"/>
                      <a:pt x="43256" y="19844"/>
                    </a:cubicBezTo>
                    <a:cubicBezTo>
                      <a:pt x="43894" y="20456"/>
                      <a:pt x="44726" y="20787"/>
                      <a:pt x="45570" y="20787"/>
                    </a:cubicBezTo>
                    <a:cubicBezTo>
                      <a:pt x="45948" y="20787"/>
                      <a:pt x="46328" y="20721"/>
                      <a:pt x="46694" y="20583"/>
                    </a:cubicBezTo>
                    <a:cubicBezTo>
                      <a:pt x="47027" y="20435"/>
                      <a:pt x="47323" y="20251"/>
                      <a:pt x="47619" y="20029"/>
                    </a:cubicBezTo>
                    <a:cubicBezTo>
                      <a:pt x="48025" y="19659"/>
                      <a:pt x="48432" y="19215"/>
                      <a:pt x="48765" y="18772"/>
                    </a:cubicBezTo>
                    <a:cubicBezTo>
                      <a:pt x="49245" y="18069"/>
                      <a:pt x="49504" y="17219"/>
                      <a:pt x="49541" y="16369"/>
                    </a:cubicBezTo>
                    <a:cubicBezTo>
                      <a:pt x="49541" y="15592"/>
                      <a:pt x="49319" y="14816"/>
                      <a:pt x="48950" y="14150"/>
                    </a:cubicBezTo>
                    <a:cubicBezTo>
                      <a:pt x="48765" y="13855"/>
                      <a:pt x="48580" y="13596"/>
                      <a:pt x="48358" y="13337"/>
                    </a:cubicBezTo>
                    <a:cubicBezTo>
                      <a:pt x="45733" y="10453"/>
                      <a:pt x="42776" y="7865"/>
                      <a:pt x="39522" y="5647"/>
                    </a:cubicBezTo>
                    <a:cubicBezTo>
                      <a:pt x="36195" y="3429"/>
                      <a:pt x="32202" y="1395"/>
                      <a:pt x="27765" y="545"/>
                    </a:cubicBezTo>
                    <a:cubicBezTo>
                      <a:pt x="26804" y="360"/>
                      <a:pt x="25843" y="212"/>
                      <a:pt x="24845" y="175"/>
                    </a:cubicBezTo>
                    <a:cubicBezTo>
                      <a:pt x="23452" y="59"/>
                      <a:pt x="22060" y="0"/>
                      <a:pt x="206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56"/>
              <p:cNvSpPr/>
              <p:nvPr/>
            </p:nvSpPr>
            <p:spPr>
              <a:xfrm flipH="1">
                <a:off x="1503233" y="1550382"/>
                <a:ext cx="54354" cy="225173"/>
              </a:xfrm>
              <a:custGeom>
                <a:avLst/>
                <a:gdLst/>
                <a:ahLst/>
                <a:cxnLst/>
                <a:rect l="l" t="t" r="r" b="b"/>
                <a:pathLst>
                  <a:path w="3329" h="13791" fill="none" extrusionOk="0">
                    <a:moveTo>
                      <a:pt x="1923" y="0"/>
                    </a:moveTo>
                    <a:cubicBezTo>
                      <a:pt x="1" y="5287"/>
                      <a:pt x="703" y="9021"/>
                      <a:pt x="1738" y="11313"/>
                    </a:cubicBezTo>
                    <a:cubicBezTo>
                      <a:pt x="2108" y="12201"/>
                      <a:pt x="2663" y="13051"/>
                      <a:pt x="3328" y="13790"/>
                    </a:cubicBezTo>
                  </a:path>
                </a:pathLst>
              </a:custGeom>
              <a:solidFill>
                <a:schemeClr val="lt2"/>
              </a:solidFill>
              <a:ln w="190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56"/>
              <p:cNvSpPr/>
              <p:nvPr/>
            </p:nvSpPr>
            <p:spPr>
              <a:xfrm flipH="1">
                <a:off x="1304641" y="1552798"/>
                <a:ext cx="35022" cy="194379"/>
              </a:xfrm>
              <a:custGeom>
                <a:avLst/>
                <a:gdLst/>
                <a:ahLst/>
                <a:cxnLst/>
                <a:rect l="l" t="t" r="r" b="b"/>
                <a:pathLst>
                  <a:path w="2145" h="11905" fill="none" extrusionOk="0">
                    <a:moveTo>
                      <a:pt x="2144" y="0"/>
                    </a:moveTo>
                    <a:cubicBezTo>
                      <a:pt x="555" y="3180"/>
                      <a:pt x="0" y="6766"/>
                      <a:pt x="555" y="10278"/>
                    </a:cubicBezTo>
                    <a:cubicBezTo>
                      <a:pt x="592" y="10833"/>
                      <a:pt x="703" y="11350"/>
                      <a:pt x="850" y="11905"/>
                    </a:cubicBezTo>
                    <a:lnTo>
                      <a:pt x="850" y="11905"/>
                    </a:lnTo>
                    <a:lnTo>
                      <a:pt x="850" y="11905"/>
                    </a:lnTo>
                  </a:path>
                </a:pathLst>
              </a:custGeom>
              <a:solidFill>
                <a:schemeClr val="lt2"/>
              </a:solidFill>
              <a:ln w="190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56"/>
              <p:cNvSpPr/>
              <p:nvPr/>
            </p:nvSpPr>
            <p:spPr>
              <a:xfrm flipH="1">
                <a:off x="1743492" y="1343349"/>
                <a:ext cx="118930" cy="137788"/>
              </a:xfrm>
              <a:custGeom>
                <a:avLst/>
                <a:gdLst/>
                <a:ahLst/>
                <a:cxnLst/>
                <a:rect l="l" t="t" r="r" b="b"/>
                <a:pathLst>
                  <a:path w="7284" h="8439" extrusionOk="0">
                    <a:moveTo>
                      <a:pt x="2939" y="1"/>
                    </a:moveTo>
                    <a:cubicBezTo>
                      <a:pt x="2706" y="1"/>
                      <a:pt x="2477" y="36"/>
                      <a:pt x="2256" y="110"/>
                    </a:cubicBezTo>
                    <a:cubicBezTo>
                      <a:pt x="666" y="665"/>
                      <a:pt x="0" y="2957"/>
                      <a:pt x="740" y="5212"/>
                    </a:cubicBezTo>
                    <a:cubicBezTo>
                      <a:pt x="1402" y="7134"/>
                      <a:pt x="2896" y="8439"/>
                      <a:pt x="4307" y="8439"/>
                    </a:cubicBezTo>
                    <a:cubicBezTo>
                      <a:pt x="4552" y="8439"/>
                      <a:pt x="4794" y="8400"/>
                      <a:pt x="5029" y="8318"/>
                    </a:cubicBezTo>
                    <a:cubicBezTo>
                      <a:pt x="6618" y="7800"/>
                      <a:pt x="7284" y="5508"/>
                      <a:pt x="6507" y="3253"/>
                    </a:cubicBezTo>
                    <a:cubicBezTo>
                      <a:pt x="5873" y="1287"/>
                      <a:pt x="4342" y="1"/>
                      <a:pt x="29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56"/>
              <p:cNvSpPr/>
              <p:nvPr/>
            </p:nvSpPr>
            <p:spPr>
              <a:xfrm flipH="1">
                <a:off x="1747116" y="1367612"/>
                <a:ext cx="62191" cy="72168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4420" extrusionOk="0">
                    <a:moveTo>
                      <a:pt x="1558" y="1"/>
                    </a:moveTo>
                    <a:cubicBezTo>
                      <a:pt x="1431" y="1"/>
                      <a:pt x="1305" y="22"/>
                      <a:pt x="1184" y="66"/>
                    </a:cubicBezTo>
                    <a:cubicBezTo>
                      <a:pt x="334" y="362"/>
                      <a:pt x="1" y="1582"/>
                      <a:pt x="408" y="2728"/>
                    </a:cubicBezTo>
                    <a:cubicBezTo>
                      <a:pt x="722" y="3734"/>
                      <a:pt x="1518" y="4420"/>
                      <a:pt x="2250" y="4420"/>
                    </a:cubicBezTo>
                    <a:cubicBezTo>
                      <a:pt x="2378" y="4420"/>
                      <a:pt x="2504" y="4399"/>
                      <a:pt x="2626" y="4355"/>
                    </a:cubicBezTo>
                    <a:cubicBezTo>
                      <a:pt x="3476" y="4096"/>
                      <a:pt x="3809" y="2876"/>
                      <a:pt x="3439" y="1693"/>
                    </a:cubicBezTo>
                    <a:cubicBezTo>
                      <a:pt x="3062" y="686"/>
                      <a:pt x="2283" y="1"/>
                      <a:pt x="15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56"/>
              <p:cNvSpPr/>
              <p:nvPr/>
            </p:nvSpPr>
            <p:spPr>
              <a:xfrm flipH="1">
                <a:off x="1843694" y="1296228"/>
                <a:ext cx="450933" cy="80919"/>
              </a:xfrm>
              <a:custGeom>
                <a:avLst/>
                <a:gdLst/>
                <a:ahLst/>
                <a:cxnLst/>
                <a:rect l="l" t="t" r="r" b="b"/>
                <a:pathLst>
                  <a:path w="27618" h="4956" extrusionOk="0">
                    <a:moveTo>
                      <a:pt x="12661" y="1"/>
                    </a:moveTo>
                    <a:cubicBezTo>
                      <a:pt x="7206" y="1"/>
                      <a:pt x="3448" y="1730"/>
                      <a:pt x="2182" y="2700"/>
                    </a:cubicBezTo>
                    <a:cubicBezTo>
                      <a:pt x="0" y="4364"/>
                      <a:pt x="1036" y="4956"/>
                      <a:pt x="1036" y="4956"/>
                    </a:cubicBezTo>
                    <a:cubicBezTo>
                      <a:pt x="4154" y="2355"/>
                      <a:pt x="8085" y="1489"/>
                      <a:pt x="11941" y="1489"/>
                    </a:cubicBezTo>
                    <a:cubicBezTo>
                      <a:pt x="19652" y="1489"/>
                      <a:pt x="27063" y="4956"/>
                      <a:pt x="27063" y="4956"/>
                    </a:cubicBezTo>
                    <a:cubicBezTo>
                      <a:pt x="27433" y="4808"/>
                      <a:pt x="27618" y="4364"/>
                      <a:pt x="27507" y="3994"/>
                    </a:cubicBezTo>
                    <a:cubicBezTo>
                      <a:pt x="21825" y="979"/>
                      <a:pt x="16763" y="1"/>
                      <a:pt x="126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56"/>
              <p:cNvSpPr/>
              <p:nvPr/>
            </p:nvSpPr>
            <p:spPr>
              <a:xfrm flipH="1">
                <a:off x="1811724" y="1467650"/>
                <a:ext cx="402408" cy="249174"/>
              </a:xfrm>
              <a:custGeom>
                <a:avLst/>
                <a:gdLst/>
                <a:ahLst/>
                <a:cxnLst/>
                <a:rect l="l" t="t" r="r" b="b"/>
                <a:pathLst>
                  <a:path w="24646" h="15261" extrusionOk="0">
                    <a:moveTo>
                      <a:pt x="23940" y="0"/>
                    </a:moveTo>
                    <a:cubicBezTo>
                      <a:pt x="23918" y="0"/>
                      <a:pt x="23895" y="1"/>
                      <a:pt x="23871" y="2"/>
                    </a:cubicBezTo>
                    <a:cubicBezTo>
                      <a:pt x="23871" y="2"/>
                      <a:pt x="17122" y="13909"/>
                      <a:pt x="4150" y="13909"/>
                    </a:cubicBezTo>
                    <a:cubicBezTo>
                      <a:pt x="3076" y="13909"/>
                      <a:pt x="1960" y="13814"/>
                      <a:pt x="801" y="13607"/>
                    </a:cubicBezTo>
                    <a:lnTo>
                      <a:pt x="801" y="13607"/>
                    </a:lnTo>
                    <a:cubicBezTo>
                      <a:pt x="801" y="13607"/>
                      <a:pt x="1" y="15261"/>
                      <a:pt x="4697" y="15261"/>
                    </a:cubicBezTo>
                    <a:cubicBezTo>
                      <a:pt x="5531" y="15261"/>
                      <a:pt x="6537" y="15209"/>
                      <a:pt x="7751" y="15086"/>
                    </a:cubicBezTo>
                    <a:cubicBezTo>
                      <a:pt x="15811" y="14310"/>
                      <a:pt x="23205" y="5030"/>
                      <a:pt x="24610" y="520"/>
                    </a:cubicBezTo>
                    <a:cubicBezTo>
                      <a:pt x="24646" y="520"/>
                      <a:pt x="24612" y="0"/>
                      <a:pt x="239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56"/>
              <p:cNvSpPr/>
              <p:nvPr/>
            </p:nvSpPr>
            <p:spPr>
              <a:xfrm flipH="1">
                <a:off x="2519766" y="1232338"/>
                <a:ext cx="205857" cy="189334"/>
              </a:xfrm>
              <a:custGeom>
                <a:avLst/>
                <a:gdLst/>
                <a:ahLst/>
                <a:cxnLst/>
                <a:rect l="l" t="t" r="r" b="b"/>
                <a:pathLst>
                  <a:path w="12608" h="11596" extrusionOk="0">
                    <a:moveTo>
                      <a:pt x="4842" y="1"/>
                    </a:moveTo>
                    <a:cubicBezTo>
                      <a:pt x="4757" y="1"/>
                      <a:pt x="4671" y="11"/>
                      <a:pt x="4585" y="33"/>
                    </a:cubicBezTo>
                    <a:cubicBezTo>
                      <a:pt x="2847" y="550"/>
                      <a:pt x="0" y="5024"/>
                      <a:pt x="4178" y="10200"/>
                    </a:cubicBezTo>
                    <a:cubicBezTo>
                      <a:pt x="4922" y="11141"/>
                      <a:pt x="5990" y="11596"/>
                      <a:pt x="7054" y="11596"/>
                    </a:cubicBezTo>
                    <a:cubicBezTo>
                      <a:pt x="8369" y="11596"/>
                      <a:pt x="9677" y="10900"/>
                      <a:pt x="10352" y="9571"/>
                    </a:cubicBezTo>
                    <a:cubicBezTo>
                      <a:pt x="11313" y="7649"/>
                      <a:pt x="12607" y="4728"/>
                      <a:pt x="12053" y="3323"/>
                    </a:cubicBezTo>
                    <a:cubicBezTo>
                      <a:pt x="11906" y="2943"/>
                      <a:pt x="11723" y="2789"/>
                      <a:pt x="11512" y="2789"/>
                    </a:cubicBezTo>
                    <a:cubicBezTo>
                      <a:pt x="10823" y="2789"/>
                      <a:pt x="9845" y="4444"/>
                      <a:pt x="8910" y="5209"/>
                    </a:cubicBezTo>
                    <a:cubicBezTo>
                      <a:pt x="8689" y="5430"/>
                      <a:pt x="8393" y="5578"/>
                      <a:pt x="8097" y="5578"/>
                    </a:cubicBezTo>
                    <a:cubicBezTo>
                      <a:pt x="8023" y="5578"/>
                      <a:pt x="7949" y="5578"/>
                      <a:pt x="7875" y="5541"/>
                    </a:cubicBezTo>
                    <a:cubicBezTo>
                      <a:pt x="6803" y="5098"/>
                      <a:pt x="6618" y="1770"/>
                      <a:pt x="5694" y="476"/>
                    </a:cubicBezTo>
                    <a:cubicBezTo>
                      <a:pt x="5515" y="178"/>
                      <a:pt x="5193" y="1"/>
                      <a:pt x="48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8" name="Google Shape;1448;p41"/>
          <p:cNvGrpSpPr/>
          <p:nvPr/>
        </p:nvGrpSpPr>
        <p:grpSpPr>
          <a:xfrm>
            <a:off x="5599211" y="647686"/>
            <a:ext cx="1495200" cy="1495200"/>
            <a:chOff x="5599211" y="647686"/>
            <a:chExt cx="1495200" cy="1495200"/>
          </a:xfrm>
        </p:grpSpPr>
        <p:sp>
          <p:nvSpPr>
            <p:cNvPr id="1449" name="Google Shape;1449;p41"/>
            <p:cNvSpPr/>
            <p:nvPr/>
          </p:nvSpPr>
          <p:spPr>
            <a:xfrm>
              <a:off x="5599211" y="647686"/>
              <a:ext cx="1495200" cy="1495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1"/>
            <p:cNvSpPr/>
            <p:nvPr/>
          </p:nvSpPr>
          <p:spPr>
            <a:xfrm>
              <a:off x="5669711" y="718252"/>
              <a:ext cx="1354200" cy="1354200"/>
            </a:xfrm>
            <a:prstGeom prst="ellipse">
              <a:avLst/>
            </a:prstGeom>
            <a:solidFill>
              <a:schemeClr val="lt1"/>
            </a:solidFill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1" name="Google Shape;1451;p41"/>
          <p:cNvSpPr txBox="1">
            <a:spLocks noGrp="1"/>
          </p:cNvSpPr>
          <p:nvPr>
            <p:ph type="title"/>
          </p:nvPr>
        </p:nvSpPr>
        <p:spPr>
          <a:xfrm>
            <a:off x="4660350" y="2590088"/>
            <a:ext cx="3372900" cy="92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 sz="6000"/>
          </a:p>
        </p:txBody>
      </p:sp>
      <p:sp>
        <p:nvSpPr>
          <p:cNvPr id="1452" name="Google Shape;1452;p41"/>
          <p:cNvSpPr txBox="1">
            <a:spLocks noGrp="1"/>
          </p:cNvSpPr>
          <p:nvPr>
            <p:ph type="title" idx="2"/>
          </p:nvPr>
        </p:nvSpPr>
        <p:spPr>
          <a:xfrm>
            <a:off x="5793011" y="931929"/>
            <a:ext cx="11076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1454" name="Google Shape;1454;p41"/>
          <p:cNvGrpSpPr/>
          <p:nvPr/>
        </p:nvGrpSpPr>
        <p:grpSpPr>
          <a:xfrm>
            <a:off x="1449915" y="196950"/>
            <a:ext cx="2537804" cy="4749600"/>
            <a:chOff x="1373715" y="196950"/>
            <a:chExt cx="2537804" cy="4749600"/>
          </a:xfrm>
        </p:grpSpPr>
        <p:grpSp>
          <p:nvGrpSpPr>
            <p:cNvPr id="1455" name="Google Shape;1455;p41"/>
            <p:cNvGrpSpPr/>
            <p:nvPr/>
          </p:nvGrpSpPr>
          <p:grpSpPr>
            <a:xfrm>
              <a:off x="1373715" y="835227"/>
              <a:ext cx="2537804" cy="3473045"/>
              <a:chOff x="1315329" y="755304"/>
              <a:chExt cx="2654607" cy="3632892"/>
            </a:xfrm>
          </p:grpSpPr>
          <p:sp>
            <p:nvSpPr>
              <p:cNvPr id="1456" name="Google Shape;1456;p41"/>
              <p:cNvSpPr/>
              <p:nvPr/>
            </p:nvSpPr>
            <p:spPr>
              <a:xfrm>
                <a:off x="2313148" y="3602257"/>
                <a:ext cx="584506" cy="785940"/>
              </a:xfrm>
              <a:custGeom>
                <a:avLst/>
                <a:gdLst/>
                <a:ahLst/>
                <a:cxnLst/>
                <a:rect l="l" t="t" r="r" b="b"/>
                <a:pathLst>
                  <a:path w="33573" h="45143" extrusionOk="0">
                    <a:moveTo>
                      <a:pt x="18577" y="708"/>
                    </a:moveTo>
                    <a:cubicBezTo>
                      <a:pt x="19365" y="708"/>
                      <a:pt x="20165" y="777"/>
                      <a:pt x="20983" y="934"/>
                    </a:cubicBezTo>
                    <a:cubicBezTo>
                      <a:pt x="23541" y="1413"/>
                      <a:pt x="25619" y="2932"/>
                      <a:pt x="27298" y="4890"/>
                    </a:cubicBezTo>
                    <a:cubicBezTo>
                      <a:pt x="27858" y="7368"/>
                      <a:pt x="28857" y="10126"/>
                      <a:pt x="27898" y="12564"/>
                    </a:cubicBezTo>
                    <a:cubicBezTo>
                      <a:pt x="27218" y="11085"/>
                      <a:pt x="27138" y="9327"/>
                      <a:pt x="25699" y="8288"/>
                    </a:cubicBezTo>
                    <a:cubicBezTo>
                      <a:pt x="25652" y="8259"/>
                      <a:pt x="25602" y="8246"/>
                      <a:pt x="25553" y="8246"/>
                    </a:cubicBezTo>
                    <a:cubicBezTo>
                      <a:pt x="25399" y="8246"/>
                      <a:pt x="25260" y="8375"/>
                      <a:pt x="25260" y="8527"/>
                    </a:cubicBezTo>
                    <a:cubicBezTo>
                      <a:pt x="25340" y="11605"/>
                      <a:pt x="25779" y="15282"/>
                      <a:pt x="23261" y="17600"/>
                    </a:cubicBezTo>
                    <a:cubicBezTo>
                      <a:pt x="22942" y="16921"/>
                      <a:pt x="22942" y="16081"/>
                      <a:pt x="22662" y="15402"/>
                    </a:cubicBezTo>
                    <a:cubicBezTo>
                      <a:pt x="22595" y="15312"/>
                      <a:pt x="22502" y="15260"/>
                      <a:pt x="22413" y="15260"/>
                    </a:cubicBezTo>
                    <a:cubicBezTo>
                      <a:pt x="22343" y="15260"/>
                      <a:pt x="22275" y="15292"/>
                      <a:pt x="22222" y="15362"/>
                    </a:cubicBezTo>
                    <a:cubicBezTo>
                      <a:pt x="21303" y="16481"/>
                      <a:pt x="20943" y="17840"/>
                      <a:pt x="20304" y="19079"/>
                    </a:cubicBezTo>
                    <a:cubicBezTo>
                      <a:pt x="19504" y="20598"/>
                      <a:pt x="18305" y="21877"/>
                      <a:pt x="16787" y="22756"/>
                    </a:cubicBezTo>
                    <a:cubicBezTo>
                      <a:pt x="16667" y="21877"/>
                      <a:pt x="16427" y="21037"/>
                      <a:pt x="16107" y="20238"/>
                    </a:cubicBezTo>
                    <a:cubicBezTo>
                      <a:pt x="15508" y="19039"/>
                      <a:pt x="14788" y="17920"/>
                      <a:pt x="13989" y="16881"/>
                    </a:cubicBezTo>
                    <a:cubicBezTo>
                      <a:pt x="13190" y="15881"/>
                      <a:pt x="12510" y="14762"/>
                      <a:pt x="11991" y="13563"/>
                    </a:cubicBezTo>
                    <a:cubicBezTo>
                      <a:pt x="11511" y="12324"/>
                      <a:pt x="11751" y="10965"/>
                      <a:pt x="11471" y="9686"/>
                    </a:cubicBezTo>
                    <a:cubicBezTo>
                      <a:pt x="11442" y="9600"/>
                      <a:pt x="11351" y="9534"/>
                      <a:pt x="11243" y="9534"/>
                    </a:cubicBezTo>
                    <a:cubicBezTo>
                      <a:pt x="11201" y="9534"/>
                      <a:pt x="11156" y="9544"/>
                      <a:pt x="11111" y="9567"/>
                    </a:cubicBezTo>
                    <a:cubicBezTo>
                      <a:pt x="10272" y="9926"/>
                      <a:pt x="9672" y="10646"/>
                      <a:pt x="8993" y="11245"/>
                    </a:cubicBezTo>
                    <a:cubicBezTo>
                      <a:pt x="8775" y="11436"/>
                      <a:pt x="8240" y="11906"/>
                      <a:pt x="7910" y="11906"/>
                    </a:cubicBezTo>
                    <a:cubicBezTo>
                      <a:pt x="7756" y="11906"/>
                      <a:pt x="7647" y="11804"/>
                      <a:pt x="7634" y="11525"/>
                    </a:cubicBezTo>
                    <a:lnTo>
                      <a:pt x="7634" y="9966"/>
                    </a:lnTo>
                    <a:cubicBezTo>
                      <a:pt x="7674" y="7648"/>
                      <a:pt x="7954" y="4770"/>
                      <a:pt x="9593" y="2932"/>
                    </a:cubicBezTo>
                    <a:lnTo>
                      <a:pt x="9832" y="2812"/>
                    </a:lnTo>
                    <a:lnTo>
                      <a:pt x="9912" y="2812"/>
                    </a:lnTo>
                    <a:cubicBezTo>
                      <a:pt x="10112" y="2692"/>
                      <a:pt x="10312" y="2612"/>
                      <a:pt x="10552" y="2532"/>
                    </a:cubicBezTo>
                    <a:lnTo>
                      <a:pt x="10512" y="2532"/>
                    </a:lnTo>
                    <a:cubicBezTo>
                      <a:pt x="11391" y="2173"/>
                      <a:pt x="12310" y="1893"/>
                      <a:pt x="13190" y="1613"/>
                    </a:cubicBezTo>
                    <a:cubicBezTo>
                      <a:pt x="14977" y="1082"/>
                      <a:pt x="16746" y="708"/>
                      <a:pt x="18577" y="708"/>
                    </a:cubicBezTo>
                    <a:close/>
                    <a:moveTo>
                      <a:pt x="9353" y="3092"/>
                    </a:moveTo>
                    <a:lnTo>
                      <a:pt x="9353" y="3092"/>
                    </a:lnTo>
                    <a:cubicBezTo>
                      <a:pt x="7115" y="5370"/>
                      <a:pt x="7115" y="9207"/>
                      <a:pt x="7234" y="12125"/>
                    </a:cubicBezTo>
                    <a:cubicBezTo>
                      <a:pt x="7274" y="12244"/>
                      <a:pt x="7354" y="12324"/>
                      <a:pt x="7474" y="12324"/>
                    </a:cubicBezTo>
                    <a:cubicBezTo>
                      <a:pt x="7559" y="12335"/>
                      <a:pt x="7641" y="12341"/>
                      <a:pt x="7721" y="12341"/>
                    </a:cubicBezTo>
                    <a:cubicBezTo>
                      <a:pt x="9092" y="12341"/>
                      <a:pt x="9939" y="10806"/>
                      <a:pt x="11071" y="10126"/>
                    </a:cubicBezTo>
                    <a:cubicBezTo>
                      <a:pt x="11271" y="11165"/>
                      <a:pt x="11111" y="12244"/>
                      <a:pt x="11391" y="13284"/>
                    </a:cubicBezTo>
                    <a:cubicBezTo>
                      <a:pt x="11791" y="14403"/>
                      <a:pt x="12310" y="15482"/>
                      <a:pt x="13030" y="16441"/>
                    </a:cubicBezTo>
                    <a:cubicBezTo>
                      <a:pt x="13669" y="17440"/>
                      <a:pt x="14389" y="18359"/>
                      <a:pt x="15028" y="19359"/>
                    </a:cubicBezTo>
                    <a:cubicBezTo>
                      <a:pt x="15787" y="20558"/>
                      <a:pt x="15987" y="21877"/>
                      <a:pt x="16347" y="23235"/>
                    </a:cubicBezTo>
                    <a:cubicBezTo>
                      <a:pt x="16406" y="23353"/>
                      <a:pt x="16528" y="23427"/>
                      <a:pt x="16653" y="23427"/>
                    </a:cubicBezTo>
                    <a:cubicBezTo>
                      <a:pt x="16698" y="23427"/>
                      <a:pt x="16744" y="23417"/>
                      <a:pt x="16787" y="23395"/>
                    </a:cubicBezTo>
                    <a:cubicBezTo>
                      <a:pt x="18146" y="22836"/>
                      <a:pt x="19065" y="21637"/>
                      <a:pt x="19944" y="20518"/>
                    </a:cubicBezTo>
                    <a:cubicBezTo>
                      <a:pt x="20983" y="19159"/>
                      <a:pt x="21383" y="17520"/>
                      <a:pt x="22302" y="16161"/>
                    </a:cubicBezTo>
                    <a:cubicBezTo>
                      <a:pt x="22502" y="16841"/>
                      <a:pt x="22502" y="17560"/>
                      <a:pt x="22942" y="18160"/>
                    </a:cubicBezTo>
                    <a:cubicBezTo>
                      <a:pt x="23006" y="18245"/>
                      <a:pt x="23093" y="18285"/>
                      <a:pt x="23179" y="18285"/>
                    </a:cubicBezTo>
                    <a:cubicBezTo>
                      <a:pt x="23253" y="18285"/>
                      <a:pt x="23326" y="18255"/>
                      <a:pt x="23381" y="18200"/>
                    </a:cubicBezTo>
                    <a:cubicBezTo>
                      <a:pt x="26139" y="15961"/>
                      <a:pt x="25939" y="12324"/>
                      <a:pt x="25819" y="9127"/>
                    </a:cubicBezTo>
                    <a:lnTo>
                      <a:pt x="25819" y="9127"/>
                    </a:lnTo>
                    <a:cubicBezTo>
                      <a:pt x="26858" y="10246"/>
                      <a:pt x="26898" y="12045"/>
                      <a:pt x="27658" y="13363"/>
                    </a:cubicBezTo>
                    <a:cubicBezTo>
                      <a:pt x="27718" y="13443"/>
                      <a:pt x="27808" y="13483"/>
                      <a:pt x="27898" y="13483"/>
                    </a:cubicBezTo>
                    <a:cubicBezTo>
                      <a:pt x="27988" y="13483"/>
                      <a:pt x="28077" y="13443"/>
                      <a:pt x="28137" y="13363"/>
                    </a:cubicBezTo>
                    <a:cubicBezTo>
                      <a:pt x="29376" y="10886"/>
                      <a:pt x="28617" y="8248"/>
                      <a:pt x="27978" y="5730"/>
                    </a:cubicBezTo>
                    <a:lnTo>
                      <a:pt x="27978" y="5730"/>
                    </a:lnTo>
                    <a:cubicBezTo>
                      <a:pt x="28777" y="6729"/>
                      <a:pt x="29456" y="7808"/>
                      <a:pt x="30056" y="8967"/>
                    </a:cubicBezTo>
                    <a:cubicBezTo>
                      <a:pt x="31814" y="12085"/>
                      <a:pt x="32814" y="15642"/>
                      <a:pt x="32973" y="19239"/>
                    </a:cubicBezTo>
                    <a:cubicBezTo>
                      <a:pt x="33093" y="22396"/>
                      <a:pt x="32654" y="26433"/>
                      <a:pt x="30136" y="28751"/>
                    </a:cubicBezTo>
                    <a:cubicBezTo>
                      <a:pt x="29896" y="27152"/>
                      <a:pt x="29696" y="25634"/>
                      <a:pt x="28337" y="24514"/>
                    </a:cubicBezTo>
                    <a:cubicBezTo>
                      <a:pt x="28282" y="24460"/>
                      <a:pt x="28209" y="24433"/>
                      <a:pt x="28136" y="24433"/>
                    </a:cubicBezTo>
                    <a:cubicBezTo>
                      <a:pt x="27996" y="24433"/>
                      <a:pt x="27858" y="24531"/>
                      <a:pt x="27858" y="24714"/>
                    </a:cubicBezTo>
                    <a:cubicBezTo>
                      <a:pt x="28457" y="29111"/>
                      <a:pt x="26898" y="32948"/>
                      <a:pt x="24341" y="36545"/>
                    </a:cubicBezTo>
                    <a:cubicBezTo>
                      <a:pt x="22062" y="39742"/>
                      <a:pt x="18985" y="42900"/>
                      <a:pt x="15148" y="44298"/>
                    </a:cubicBezTo>
                    <a:cubicBezTo>
                      <a:pt x="16027" y="41021"/>
                      <a:pt x="14548" y="37704"/>
                      <a:pt x="12550" y="35066"/>
                    </a:cubicBezTo>
                    <a:cubicBezTo>
                      <a:pt x="10152" y="31948"/>
                      <a:pt x="7514" y="29191"/>
                      <a:pt x="7234" y="25034"/>
                    </a:cubicBezTo>
                    <a:cubicBezTo>
                      <a:pt x="7234" y="24886"/>
                      <a:pt x="7097" y="24783"/>
                      <a:pt x="6964" y="24783"/>
                    </a:cubicBezTo>
                    <a:cubicBezTo>
                      <a:pt x="6881" y="24783"/>
                      <a:pt x="6801" y="24823"/>
                      <a:pt x="6755" y="24914"/>
                    </a:cubicBezTo>
                    <a:cubicBezTo>
                      <a:pt x="6115" y="26113"/>
                      <a:pt x="5196" y="27152"/>
                      <a:pt x="4637" y="28351"/>
                    </a:cubicBezTo>
                    <a:cubicBezTo>
                      <a:pt x="4237" y="29231"/>
                      <a:pt x="3997" y="30190"/>
                      <a:pt x="3837" y="31149"/>
                    </a:cubicBezTo>
                    <a:cubicBezTo>
                      <a:pt x="2239" y="29031"/>
                      <a:pt x="1479" y="26353"/>
                      <a:pt x="1039" y="23795"/>
                    </a:cubicBezTo>
                    <a:cubicBezTo>
                      <a:pt x="480" y="20837"/>
                      <a:pt x="480" y="17840"/>
                      <a:pt x="1039" y="14882"/>
                    </a:cubicBezTo>
                    <a:cubicBezTo>
                      <a:pt x="1799" y="11085"/>
                      <a:pt x="3917" y="6689"/>
                      <a:pt x="7234" y="4211"/>
                    </a:cubicBezTo>
                    <a:cubicBezTo>
                      <a:pt x="7281" y="4327"/>
                      <a:pt x="7395" y="4390"/>
                      <a:pt x="7514" y="4390"/>
                    </a:cubicBezTo>
                    <a:cubicBezTo>
                      <a:pt x="7600" y="4390"/>
                      <a:pt x="7687" y="4358"/>
                      <a:pt x="7754" y="4291"/>
                    </a:cubicBezTo>
                    <a:cubicBezTo>
                      <a:pt x="8194" y="3811"/>
                      <a:pt x="8753" y="3412"/>
                      <a:pt x="9353" y="3092"/>
                    </a:cubicBezTo>
                    <a:close/>
                    <a:moveTo>
                      <a:pt x="18523" y="1"/>
                    </a:moveTo>
                    <a:cubicBezTo>
                      <a:pt x="16643" y="1"/>
                      <a:pt x="14804" y="460"/>
                      <a:pt x="12990" y="1014"/>
                    </a:cubicBezTo>
                    <a:cubicBezTo>
                      <a:pt x="10991" y="1613"/>
                      <a:pt x="8793" y="2253"/>
                      <a:pt x="7354" y="3811"/>
                    </a:cubicBezTo>
                    <a:cubicBezTo>
                      <a:pt x="3757" y="6169"/>
                      <a:pt x="1519" y="10965"/>
                      <a:pt x="640" y="14762"/>
                    </a:cubicBezTo>
                    <a:cubicBezTo>
                      <a:pt x="40" y="17640"/>
                      <a:pt x="0" y="20638"/>
                      <a:pt x="520" y="23555"/>
                    </a:cubicBezTo>
                    <a:cubicBezTo>
                      <a:pt x="960" y="26473"/>
                      <a:pt x="1879" y="29590"/>
                      <a:pt x="3837" y="31908"/>
                    </a:cubicBezTo>
                    <a:cubicBezTo>
                      <a:pt x="3882" y="31953"/>
                      <a:pt x="3944" y="31976"/>
                      <a:pt x="4006" y="31976"/>
                    </a:cubicBezTo>
                    <a:cubicBezTo>
                      <a:pt x="4109" y="31976"/>
                      <a:pt x="4212" y="31913"/>
                      <a:pt x="4237" y="31789"/>
                    </a:cubicBezTo>
                    <a:cubicBezTo>
                      <a:pt x="4557" y="30590"/>
                      <a:pt x="4756" y="29351"/>
                      <a:pt x="5276" y="28191"/>
                    </a:cubicBezTo>
                    <a:cubicBezTo>
                      <a:pt x="5756" y="27392"/>
                      <a:pt x="6275" y="26593"/>
                      <a:pt x="6835" y="25873"/>
                    </a:cubicBezTo>
                    <a:cubicBezTo>
                      <a:pt x="7194" y="28791"/>
                      <a:pt x="8673" y="31189"/>
                      <a:pt x="10552" y="33547"/>
                    </a:cubicBezTo>
                    <a:cubicBezTo>
                      <a:pt x="13030" y="36745"/>
                      <a:pt x="15907" y="40462"/>
                      <a:pt x="14389" y="44738"/>
                    </a:cubicBezTo>
                    <a:cubicBezTo>
                      <a:pt x="14352" y="44957"/>
                      <a:pt x="14516" y="45143"/>
                      <a:pt x="14727" y="45143"/>
                    </a:cubicBezTo>
                    <a:cubicBezTo>
                      <a:pt x="14747" y="45143"/>
                      <a:pt x="14768" y="45141"/>
                      <a:pt x="14788" y="45138"/>
                    </a:cubicBezTo>
                    <a:cubicBezTo>
                      <a:pt x="18825" y="43859"/>
                      <a:pt x="21942" y="40741"/>
                      <a:pt x="24460" y="37504"/>
                    </a:cubicBezTo>
                    <a:cubicBezTo>
                      <a:pt x="27178" y="33907"/>
                      <a:pt x="28897" y="29950"/>
                      <a:pt x="28537" y="25514"/>
                    </a:cubicBezTo>
                    <a:lnTo>
                      <a:pt x="28537" y="25514"/>
                    </a:lnTo>
                    <a:cubicBezTo>
                      <a:pt x="29336" y="26593"/>
                      <a:pt x="29416" y="27992"/>
                      <a:pt x="29656" y="29390"/>
                    </a:cubicBezTo>
                    <a:cubicBezTo>
                      <a:pt x="29656" y="29515"/>
                      <a:pt x="29781" y="29578"/>
                      <a:pt x="29914" y="29578"/>
                    </a:cubicBezTo>
                    <a:cubicBezTo>
                      <a:pt x="29993" y="29578"/>
                      <a:pt x="30076" y="29555"/>
                      <a:pt x="30136" y="29510"/>
                    </a:cubicBezTo>
                    <a:cubicBezTo>
                      <a:pt x="33013" y="27032"/>
                      <a:pt x="33573" y="22796"/>
                      <a:pt x="33493" y="19239"/>
                    </a:cubicBezTo>
                    <a:cubicBezTo>
                      <a:pt x="33373" y="15282"/>
                      <a:pt x="32254" y="11405"/>
                      <a:pt x="30256" y="8008"/>
                    </a:cubicBezTo>
                    <a:cubicBezTo>
                      <a:pt x="28137" y="4091"/>
                      <a:pt x="24860" y="814"/>
                      <a:pt x="20224" y="134"/>
                    </a:cubicBezTo>
                    <a:cubicBezTo>
                      <a:pt x="19653" y="42"/>
                      <a:pt x="19086" y="1"/>
                      <a:pt x="185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41"/>
              <p:cNvSpPr/>
              <p:nvPr/>
            </p:nvSpPr>
            <p:spPr>
              <a:xfrm>
                <a:off x="2124581" y="2854480"/>
                <a:ext cx="1015926" cy="742049"/>
              </a:xfrm>
              <a:custGeom>
                <a:avLst/>
                <a:gdLst/>
                <a:ahLst/>
                <a:cxnLst/>
                <a:rect l="l" t="t" r="r" b="b"/>
                <a:pathLst>
                  <a:path w="58353" h="4262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00" y="13309"/>
                      <a:pt x="2038" y="26539"/>
                      <a:pt x="4277" y="39688"/>
                    </a:cubicBezTo>
                    <a:cubicBezTo>
                      <a:pt x="5156" y="39848"/>
                      <a:pt x="6075" y="40327"/>
                      <a:pt x="6915" y="40527"/>
                    </a:cubicBezTo>
                    <a:cubicBezTo>
                      <a:pt x="9193" y="41127"/>
                      <a:pt x="11511" y="41526"/>
                      <a:pt x="13869" y="41726"/>
                    </a:cubicBezTo>
                    <a:cubicBezTo>
                      <a:pt x="17786" y="42086"/>
                      <a:pt x="21742" y="42046"/>
                      <a:pt x="25619" y="42446"/>
                    </a:cubicBezTo>
                    <a:cubicBezTo>
                      <a:pt x="25699" y="42446"/>
                      <a:pt x="25739" y="42486"/>
                      <a:pt x="25779" y="42526"/>
                    </a:cubicBezTo>
                    <a:cubicBezTo>
                      <a:pt x="26979" y="42584"/>
                      <a:pt x="28200" y="42621"/>
                      <a:pt x="29427" y="42621"/>
                    </a:cubicBezTo>
                    <a:cubicBezTo>
                      <a:pt x="29876" y="42621"/>
                      <a:pt x="30325" y="42616"/>
                      <a:pt x="30775" y="42606"/>
                    </a:cubicBezTo>
                    <a:cubicBezTo>
                      <a:pt x="32334" y="42566"/>
                      <a:pt x="33893" y="42446"/>
                      <a:pt x="35451" y="42366"/>
                    </a:cubicBezTo>
                    <a:cubicBezTo>
                      <a:pt x="38769" y="42046"/>
                      <a:pt x="42086" y="42046"/>
                      <a:pt x="45403" y="41726"/>
                    </a:cubicBezTo>
                    <a:cubicBezTo>
                      <a:pt x="47601" y="41526"/>
                      <a:pt x="49800" y="41127"/>
                      <a:pt x="51918" y="40527"/>
                    </a:cubicBezTo>
                    <a:cubicBezTo>
                      <a:pt x="52677" y="40327"/>
                      <a:pt x="53517" y="39848"/>
                      <a:pt x="54356" y="39688"/>
                    </a:cubicBezTo>
                    <a:cubicBezTo>
                      <a:pt x="56434" y="26579"/>
                      <a:pt x="57753" y="13349"/>
                      <a:pt x="58353" y="80"/>
                    </a:cubicBezTo>
                    <a:lnTo>
                      <a:pt x="58353" y="80"/>
                    </a:lnTo>
                    <a:cubicBezTo>
                      <a:pt x="50759" y="2518"/>
                      <a:pt x="42885" y="3877"/>
                      <a:pt x="34932" y="4197"/>
                    </a:cubicBezTo>
                    <a:cubicBezTo>
                      <a:pt x="32807" y="4298"/>
                      <a:pt x="30683" y="4349"/>
                      <a:pt x="28560" y="4349"/>
                    </a:cubicBezTo>
                    <a:cubicBezTo>
                      <a:pt x="23135" y="4349"/>
                      <a:pt x="17722" y="4018"/>
                      <a:pt x="12350" y="3357"/>
                    </a:cubicBezTo>
                    <a:cubicBezTo>
                      <a:pt x="8034" y="2798"/>
                      <a:pt x="3797" y="1879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41"/>
              <p:cNvSpPr/>
              <p:nvPr/>
            </p:nvSpPr>
            <p:spPr>
              <a:xfrm>
                <a:off x="2264435" y="3582322"/>
                <a:ext cx="745949" cy="91176"/>
              </a:xfrm>
              <a:custGeom>
                <a:avLst/>
                <a:gdLst/>
                <a:ahLst/>
                <a:cxnLst/>
                <a:rect l="l" t="t" r="r" b="b"/>
                <a:pathLst>
                  <a:path w="42846" h="5237" extrusionOk="0">
                    <a:moveTo>
                      <a:pt x="42846" y="0"/>
                    </a:moveTo>
                    <a:lnTo>
                      <a:pt x="42846" y="0"/>
                    </a:lnTo>
                    <a:cubicBezTo>
                      <a:pt x="41607" y="280"/>
                      <a:pt x="40448" y="440"/>
                      <a:pt x="40048" y="520"/>
                    </a:cubicBezTo>
                    <a:cubicBezTo>
                      <a:pt x="37281" y="955"/>
                      <a:pt x="34491" y="1173"/>
                      <a:pt x="31713" y="1173"/>
                    </a:cubicBezTo>
                    <a:cubicBezTo>
                      <a:pt x="30920" y="1173"/>
                      <a:pt x="30127" y="1155"/>
                      <a:pt x="29337" y="1119"/>
                    </a:cubicBezTo>
                    <a:cubicBezTo>
                      <a:pt x="26819" y="1339"/>
                      <a:pt x="24301" y="1449"/>
                      <a:pt x="21783" y="1449"/>
                    </a:cubicBezTo>
                    <a:cubicBezTo>
                      <a:pt x="19265" y="1449"/>
                      <a:pt x="16747" y="1339"/>
                      <a:pt x="14229" y="1119"/>
                    </a:cubicBezTo>
                    <a:cubicBezTo>
                      <a:pt x="13394" y="1155"/>
                      <a:pt x="12559" y="1173"/>
                      <a:pt x="11725" y="1173"/>
                    </a:cubicBezTo>
                    <a:cubicBezTo>
                      <a:pt x="8804" y="1173"/>
                      <a:pt x="5889" y="955"/>
                      <a:pt x="2998" y="520"/>
                    </a:cubicBezTo>
                    <a:cubicBezTo>
                      <a:pt x="2519" y="440"/>
                      <a:pt x="1280" y="280"/>
                      <a:pt x="1" y="40"/>
                    </a:cubicBezTo>
                    <a:lnTo>
                      <a:pt x="1" y="40"/>
                    </a:lnTo>
                    <a:cubicBezTo>
                      <a:pt x="121" y="400"/>
                      <a:pt x="200" y="760"/>
                      <a:pt x="280" y="1119"/>
                    </a:cubicBezTo>
                    <a:cubicBezTo>
                      <a:pt x="440" y="1599"/>
                      <a:pt x="520" y="2119"/>
                      <a:pt x="560" y="2678"/>
                    </a:cubicBezTo>
                    <a:cubicBezTo>
                      <a:pt x="6315" y="5236"/>
                      <a:pt x="12670" y="4637"/>
                      <a:pt x="18825" y="5076"/>
                    </a:cubicBezTo>
                    <a:cubicBezTo>
                      <a:pt x="19491" y="5076"/>
                      <a:pt x="20140" y="5094"/>
                      <a:pt x="20794" y="5094"/>
                    </a:cubicBezTo>
                    <a:cubicBezTo>
                      <a:pt x="21121" y="5094"/>
                      <a:pt x="21450" y="5089"/>
                      <a:pt x="21783" y="5076"/>
                    </a:cubicBezTo>
                    <a:cubicBezTo>
                      <a:pt x="22322" y="5016"/>
                      <a:pt x="22862" y="4986"/>
                      <a:pt x="23407" y="4986"/>
                    </a:cubicBezTo>
                    <a:cubicBezTo>
                      <a:pt x="23951" y="4986"/>
                      <a:pt x="24501" y="5016"/>
                      <a:pt x="25060" y="5076"/>
                    </a:cubicBezTo>
                    <a:cubicBezTo>
                      <a:pt x="30855" y="4597"/>
                      <a:pt x="36891" y="5236"/>
                      <a:pt x="42326" y="2638"/>
                    </a:cubicBezTo>
                    <a:cubicBezTo>
                      <a:pt x="42326" y="2119"/>
                      <a:pt x="42446" y="1599"/>
                      <a:pt x="42566" y="1079"/>
                    </a:cubicBezTo>
                    <a:cubicBezTo>
                      <a:pt x="42646" y="720"/>
                      <a:pt x="42726" y="360"/>
                      <a:pt x="428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41"/>
              <p:cNvSpPr/>
              <p:nvPr/>
            </p:nvSpPr>
            <p:spPr>
              <a:xfrm>
                <a:off x="2058475" y="755304"/>
                <a:ext cx="1142566" cy="2935831"/>
              </a:xfrm>
              <a:custGeom>
                <a:avLst/>
                <a:gdLst/>
                <a:ahLst/>
                <a:cxnLst/>
                <a:rect l="l" t="t" r="r" b="b"/>
                <a:pathLst>
                  <a:path w="65627" h="168629" extrusionOk="0">
                    <a:moveTo>
                      <a:pt x="34053" y="2909"/>
                    </a:moveTo>
                    <a:cubicBezTo>
                      <a:pt x="42566" y="10902"/>
                      <a:pt x="47322" y="23012"/>
                      <a:pt x="50919" y="34483"/>
                    </a:cubicBezTo>
                    <a:cubicBezTo>
                      <a:pt x="55155" y="47872"/>
                      <a:pt x="58273" y="61581"/>
                      <a:pt x="60151" y="75530"/>
                    </a:cubicBezTo>
                    <a:cubicBezTo>
                      <a:pt x="63948" y="103747"/>
                      <a:pt x="62469" y="132204"/>
                      <a:pt x="58113" y="160261"/>
                    </a:cubicBezTo>
                    <a:cubicBezTo>
                      <a:pt x="57314" y="160421"/>
                      <a:pt x="56434" y="160900"/>
                      <a:pt x="55675" y="161100"/>
                    </a:cubicBezTo>
                    <a:cubicBezTo>
                      <a:pt x="53557" y="161700"/>
                      <a:pt x="51358" y="162099"/>
                      <a:pt x="49160" y="162299"/>
                    </a:cubicBezTo>
                    <a:cubicBezTo>
                      <a:pt x="45843" y="162619"/>
                      <a:pt x="42526" y="162619"/>
                      <a:pt x="39208" y="162939"/>
                    </a:cubicBezTo>
                    <a:cubicBezTo>
                      <a:pt x="37650" y="163019"/>
                      <a:pt x="36091" y="163139"/>
                      <a:pt x="34532" y="163179"/>
                    </a:cubicBezTo>
                    <a:cubicBezTo>
                      <a:pt x="34093" y="163189"/>
                      <a:pt x="33651" y="163194"/>
                      <a:pt x="33207" y="163194"/>
                    </a:cubicBezTo>
                    <a:cubicBezTo>
                      <a:pt x="31994" y="163194"/>
                      <a:pt x="30765" y="163157"/>
                      <a:pt x="29536" y="163099"/>
                    </a:cubicBezTo>
                    <a:cubicBezTo>
                      <a:pt x="29496" y="163059"/>
                      <a:pt x="29456" y="163019"/>
                      <a:pt x="29376" y="163019"/>
                    </a:cubicBezTo>
                    <a:cubicBezTo>
                      <a:pt x="25499" y="162619"/>
                      <a:pt x="21543" y="162659"/>
                      <a:pt x="17626" y="162299"/>
                    </a:cubicBezTo>
                    <a:cubicBezTo>
                      <a:pt x="15268" y="162099"/>
                      <a:pt x="12950" y="161700"/>
                      <a:pt x="10672" y="161100"/>
                    </a:cubicBezTo>
                    <a:cubicBezTo>
                      <a:pt x="9832" y="160900"/>
                      <a:pt x="8913" y="160421"/>
                      <a:pt x="8034" y="160261"/>
                    </a:cubicBezTo>
                    <a:cubicBezTo>
                      <a:pt x="3358" y="132204"/>
                      <a:pt x="1799" y="103747"/>
                      <a:pt x="5796" y="75530"/>
                    </a:cubicBezTo>
                    <a:cubicBezTo>
                      <a:pt x="7794" y="61541"/>
                      <a:pt x="11271" y="47832"/>
                      <a:pt x="15747" y="34483"/>
                    </a:cubicBezTo>
                    <a:cubicBezTo>
                      <a:pt x="19624" y="23052"/>
                      <a:pt x="24860" y="10942"/>
                      <a:pt x="33853" y="2949"/>
                    </a:cubicBezTo>
                    <a:cubicBezTo>
                      <a:pt x="33853" y="3009"/>
                      <a:pt x="33893" y="3039"/>
                      <a:pt x="33938" y="3039"/>
                    </a:cubicBezTo>
                    <a:cubicBezTo>
                      <a:pt x="33983" y="3039"/>
                      <a:pt x="34033" y="3009"/>
                      <a:pt x="34053" y="2949"/>
                    </a:cubicBezTo>
                    <a:lnTo>
                      <a:pt x="34053" y="2909"/>
                    </a:lnTo>
                    <a:close/>
                    <a:moveTo>
                      <a:pt x="11791" y="162419"/>
                    </a:moveTo>
                    <a:cubicBezTo>
                      <a:pt x="13110" y="162699"/>
                      <a:pt x="14349" y="162859"/>
                      <a:pt x="14788" y="162899"/>
                    </a:cubicBezTo>
                    <a:cubicBezTo>
                      <a:pt x="17816" y="163355"/>
                      <a:pt x="20871" y="163572"/>
                      <a:pt x="23930" y="163572"/>
                    </a:cubicBezTo>
                    <a:cubicBezTo>
                      <a:pt x="24626" y="163572"/>
                      <a:pt x="25323" y="163561"/>
                      <a:pt x="26019" y="163538"/>
                    </a:cubicBezTo>
                    <a:cubicBezTo>
                      <a:pt x="28537" y="163738"/>
                      <a:pt x="31065" y="163838"/>
                      <a:pt x="33588" y="163838"/>
                    </a:cubicBezTo>
                    <a:cubicBezTo>
                      <a:pt x="36111" y="163838"/>
                      <a:pt x="38629" y="163738"/>
                      <a:pt x="41127" y="163538"/>
                    </a:cubicBezTo>
                    <a:cubicBezTo>
                      <a:pt x="41801" y="163561"/>
                      <a:pt x="42474" y="163572"/>
                      <a:pt x="43146" y="163572"/>
                    </a:cubicBezTo>
                    <a:cubicBezTo>
                      <a:pt x="46056" y="163572"/>
                      <a:pt x="48940" y="163361"/>
                      <a:pt x="51798" y="162939"/>
                    </a:cubicBezTo>
                    <a:cubicBezTo>
                      <a:pt x="52238" y="162819"/>
                      <a:pt x="53397" y="162659"/>
                      <a:pt x="54636" y="162419"/>
                    </a:cubicBezTo>
                    <a:lnTo>
                      <a:pt x="54636" y="162419"/>
                    </a:lnTo>
                    <a:cubicBezTo>
                      <a:pt x="54516" y="162779"/>
                      <a:pt x="54436" y="163139"/>
                      <a:pt x="54396" y="163498"/>
                    </a:cubicBezTo>
                    <a:cubicBezTo>
                      <a:pt x="54236" y="163978"/>
                      <a:pt x="54156" y="164498"/>
                      <a:pt x="54116" y="165017"/>
                    </a:cubicBezTo>
                    <a:cubicBezTo>
                      <a:pt x="48681" y="167615"/>
                      <a:pt x="42646" y="166976"/>
                      <a:pt x="36850" y="167455"/>
                    </a:cubicBezTo>
                    <a:cubicBezTo>
                      <a:pt x="36311" y="167395"/>
                      <a:pt x="35761" y="167365"/>
                      <a:pt x="35212" y="167365"/>
                    </a:cubicBezTo>
                    <a:cubicBezTo>
                      <a:pt x="34662" y="167365"/>
                      <a:pt x="34112" y="167395"/>
                      <a:pt x="33573" y="167455"/>
                    </a:cubicBezTo>
                    <a:cubicBezTo>
                      <a:pt x="33240" y="167468"/>
                      <a:pt x="32911" y="167473"/>
                      <a:pt x="32586" y="167473"/>
                    </a:cubicBezTo>
                    <a:cubicBezTo>
                      <a:pt x="31934" y="167473"/>
                      <a:pt x="31295" y="167455"/>
                      <a:pt x="30655" y="167455"/>
                    </a:cubicBezTo>
                    <a:cubicBezTo>
                      <a:pt x="24500" y="167016"/>
                      <a:pt x="18145" y="167615"/>
                      <a:pt x="12350" y="165057"/>
                    </a:cubicBezTo>
                    <a:cubicBezTo>
                      <a:pt x="12350" y="164538"/>
                      <a:pt x="12230" y="164018"/>
                      <a:pt x="12070" y="163498"/>
                    </a:cubicBezTo>
                    <a:cubicBezTo>
                      <a:pt x="11990" y="163139"/>
                      <a:pt x="11911" y="162779"/>
                      <a:pt x="11791" y="162419"/>
                    </a:cubicBezTo>
                    <a:close/>
                    <a:moveTo>
                      <a:pt x="33973" y="1"/>
                    </a:moveTo>
                    <a:cubicBezTo>
                      <a:pt x="33943" y="1"/>
                      <a:pt x="33913" y="11"/>
                      <a:pt x="33893" y="31"/>
                    </a:cubicBezTo>
                    <a:cubicBezTo>
                      <a:pt x="33813" y="471"/>
                      <a:pt x="33733" y="950"/>
                      <a:pt x="33733" y="1390"/>
                    </a:cubicBezTo>
                    <a:cubicBezTo>
                      <a:pt x="33693" y="1750"/>
                      <a:pt x="33693" y="2109"/>
                      <a:pt x="33733" y="2469"/>
                    </a:cubicBezTo>
                    <a:cubicBezTo>
                      <a:pt x="33733" y="2509"/>
                      <a:pt x="33733" y="2509"/>
                      <a:pt x="33733" y="2549"/>
                    </a:cubicBezTo>
                    <a:lnTo>
                      <a:pt x="33733" y="2589"/>
                    </a:lnTo>
                    <a:cubicBezTo>
                      <a:pt x="24420" y="10023"/>
                      <a:pt x="19185" y="21134"/>
                      <a:pt x="15068" y="32325"/>
                    </a:cubicBezTo>
                    <a:cubicBezTo>
                      <a:pt x="10232" y="45594"/>
                      <a:pt x="6715" y="59263"/>
                      <a:pt x="4517" y="73212"/>
                    </a:cubicBezTo>
                    <a:cubicBezTo>
                      <a:pt x="0" y="102308"/>
                      <a:pt x="880" y="132004"/>
                      <a:pt x="7154" y="160821"/>
                    </a:cubicBezTo>
                    <a:lnTo>
                      <a:pt x="7634" y="160900"/>
                    </a:lnTo>
                    <a:cubicBezTo>
                      <a:pt x="8274" y="161500"/>
                      <a:pt x="9712" y="161940"/>
                      <a:pt x="11151" y="162259"/>
                    </a:cubicBezTo>
                    <a:cubicBezTo>
                      <a:pt x="11151" y="162739"/>
                      <a:pt x="11231" y="163219"/>
                      <a:pt x="11351" y="163658"/>
                    </a:cubicBezTo>
                    <a:cubicBezTo>
                      <a:pt x="11431" y="164298"/>
                      <a:pt x="11471" y="164977"/>
                      <a:pt x="11951" y="165457"/>
                    </a:cubicBezTo>
                    <a:cubicBezTo>
                      <a:pt x="11951" y="165497"/>
                      <a:pt x="12030" y="165497"/>
                      <a:pt x="12070" y="165537"/>
                    </a:cubicBezTo>
                    <a:cubicBezTo>
                      <a:pt x="12390" y="165856"/>
                      <a:pt x="12830" y="166136"/>
                      <a:pt x="13269" y="166256"/>
                    </a:cubicBezTo>
                    <a:cubicBezTo>
                      <a:pt x="15268" y="167455"/>
                      <a:pt x="18106" y="167615"/>
                      <a:pt x="20304" y="167895"/>
                    </a:cubicBezTo>
                    <a:cubicBezTo>
                      <a:pt x="22422" y="168135"/>
                      <a:pt x="24620" y="168294"/>
                      <a:pt x="26818" y="168334"/>
                    </a:cubicBezTo>
                    <a:cubicBezTo>
                      <a:pt x="28457" y="168494"/>
                      <a:pt x="30136" y="168534"/>
                      <a:pt x="31734" y="168574"/>
                    </a:cubicBezTo>
                    <a:cubicBezTo>
                      <a:pt x="32646" y="168610"/>
                      <a:pt x="33557" y="168628"/>
                      <a:pt x="34468" y="168628"/>
                    </a:cubicBezTo>
                    <a:cubicBezTo>
                      <a:pt x="36594" y="168628"/>
                      <a:pt x="38721" y="168530"/>
                      <a:pt x="40847" y="168334"/>
                    </a:cubicBezTo>
                    <a:cubicBezTo>
                      <a:pt x="42805" y="168294"/>
                      <a:pt x="44764" y="168135"/>
                      <a:pt x="46682" y="167895"/>
                    </a:cubicBezTo>
                    <a:cubicBezTo>
                      <a:pt x="48761" y="167615"/>
                      <a:pt x="51358" y="167455"/>
                      <a:pt x="53237" y="166256"/>
                    </a:cubicBezTo>
                    <a:cubicBezTo>
                      <a:pt x="53677" y="166096"/>
                      <a:pt x="54076" y="165856"/>
                      <a:pt x="54356" y="165537"/>
                    </a:cubicBezTo>
                    <a:cubicBezTo>
                      <a:pt x="54436" y="165497"/>
                      <a:pt x="54476" y="165497"/>
                      <a:pt x="54516" y="165457"/>
                    </a:cubicBezTo>
                    <a:cubicBezTo>
                      <a:pt x="54916" y="164977"/>
                      <a:pt x="54956" y="164298"/>
                      <a:pt x="55035" y="163658"/>
                    </a:cubicBezTo>
                    <a:cubicBezTo>
                      <a:pt x="55155" y="163219"/>
                      <a:pt x="55235" y="162739"/>
                      <a:pt x="55235" y="162259"/>
                    </a:cubicBezTo>
                    <a:cubicBezTo>
                      <a:pt x="56554" y="161940"/>
                      <a:pt x="57913" y="161460"/>
                      <a:pt x="58513" y="160900"/>
                    </a:cubicBezTo>
                    <a:lnTo>
                      <a:pt x="58952" y="160781"/>
                    </a:lnTo>
                    <a:cubicBezTo>
                      <a:pt x="64787" y="131964"/>
                      <a:pt x="65627" y="102348"/>
                      <a:pt x="61430" y="73212"/>
                    </a:cubicBezTo>
                    <a:cubicBezTo>
                      <a:pt x="59392" y="59303"/>
                      <a:pt x="56075" y="45634"/>
                      <a:pt x="51558" y="32325"/>
                    </a:cubicBezTo>
                    <a:cubicBezTo>
                      <a:pt x="47761" y="21134"/>
                      <a:pt x="42885" y="10063"/>
                      <a:pt x="34212" y="2589"/>
                    </a:cubicBezTo>
                    <a:cubicBezTo>
                      <a:pt x="34292" y="2509"/>
                      <a:pt x="34252" y="2429"/>
                      <a:pt x="34172" y="2349"/>
                    </a:cubicBezTo>
                    <a:cubicBezTo>
                      <a:pt x="34292" y="1590"/>
                      <a:pt x="34252" y="790"/>
                      <a:pt x="34053" y="31"/>
                    </a:cubicBezTo>
                    <a:cubicBezTo>
                      <a:pt x="34033" y="11"/>
                      <a:pt x="34003" y="1"/>
                      <a:pt x="339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41"/>
              <p:cNvSpPr/>
              <p:nvPr/>
            </p:nvSpPr>
            <p:spPr>
              <a:xfrm>
                <a:off x="2362558" y="1208817"/>
                <a:ext cx="555292" cy="88321"/>
              </a:xfrm>
              <a:custGeom>
                <a:avLst/>
                <a:gdLst/>
                <a:ahLst/>
                <a:cxnLst/>
                <a:rect l="l" t="t" r="r" b="b"/>
                <a:pathLst>
                  <a:path w="31895" h="5073" extrusionOk="0">
                    <a:moveTo>
                      <a:pt x="31614" y="1"/>
                    </a:moveTo>
                    <a:cubicBezTo>
                      <a:pt x="31374" y="121"/>
                      <a:pt x="31175" y="241"/>
                      <a:pt x="30935" y="361"/>
                    </a:cubicBezTo>
                    <a:cubicBezTo>
                      <a:pt x="25774" y="2941"/>
                      <a:pt x="20088" y="4297"/>
                      <a:pt x="14336" y="4297"/>
                    </a:cubicBezTo>
                    <a:cubicBezTo>
                      <a:pt x="13941" y="4297"/>
                      <a:pt x="13545" y="4290"/>
                      <a:pt x="13149" y="4277"/>
                    </a:cubicBezTo>
                    <a:cubicBezTo>
                      <a:pt x="9672" y="4078"/>
                      <a:pt x="6275" y="3398"/>
                      <a:pt x="2998" y="2239"/>
                    </a:cubicBezTo>
                    <a:cubicBezTo>
                      <a:pt x="2158" y="1959"/>
                      <a:pt x="1199" y="1600"/>
                      <a:pt x="240" y="1160"/>
                    </a:cubicBezTo>
                    <a:cubicBezTo>
                      <a:pt x="160" y="1440"/>
                      <a:pt x="80" y="1679"/>
                      <a:pt x="0" y="1919"/>
                    </a:cubicBezTo>
                    <a:cubicBezTo>
                      <a:pt x="3717" y="3638"/>
                      <a:pt x="8313" y="4517"/>
                      <a:pt x="10831" y="4837"/>
                    </a:cubicBezTo>
                    <a:cubicBezTo>
                      <a:pt x="12128" y="4995"/>
                      <a:pt x="13430" y="5072"/>
                      <a:pt x="14732" y="5072"/>
                    </a:cubicBezTo>
                    <a:cubicBezTo>
                      <a:pt x="20650" y="5072"/>
                      <a:pt x="26554" y="3487"/>
                      <a:pt x="31894" y="800"/>
                    </a:cubicBezTo>
                    <a:cubicBezTo>
                      <a:pt x="31774" y="520"/>
                      <a:pt x="31694" y="241"/>
                      <a:pt x="316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41"/>
              <p:cNvSpPr/>
              <p:nvPr/>
            </p:nvSpPr>
            <p:spPr>
              <a:xfrm>
                <a:off x="2338201" y="1269369"/>
                <a:ext cx="600523" cy="100299"/>
              </a:xfrm>
              <a:custGeom>
                <a:avLst/>
                <a:gdLst/>
                <a:ahLst/>
                <a:cxnLst/>
                <a:rect l="l" t="t" r="r" b="b"/>
                <a:pathLst>
                  <a:path w="34493" h="5761" extrusionOk="0">
                    <a:moveTo>
                      <a:pt x="34212" y="0"/>
                    </a:moveTo>
                    <a:cubicBezTo>
                      <a:pt x="33613" y="360"/>
                      <a:pt x="32973" y="719"/>
                      <a:pt x="32334" y="1039"/>
                    </a:cubicBezTo>
                    <a:cubicBezTo>
                      <a:pt x="27173" y="3620"/>
                      <a:pt x="21487" y="4975"/>
                      <a:pt x="15735" y="4975"/>
                    </a:cubicBezTo>
                    <a:cubicBezTo>
                      <a:pt x="15340" y="4975"/>
                      <a:pt x="14944" y="4969"/>
                      <a:pt x="14548" y="4956"/>
                    </a:cubicBezTo>
                    <a:cubicBezTo>
                      <a:pt x="11071" y="4796"/>
                      <a:pt x="7674" y="4077"/>
                      <a:pt x="4397" y="2918"/>
                    </a:cubicBezTo>
                    <a:cubicBezTo>
                      <a:pt x="2998" y="2438"/>
                      <a:pt x="1599" y="1879"/>
                      <a:pt x="320" y="1199"/>
                    </a:cubicBezTo>
                    <a:cubicBezTo>
                      <a:pt x="200" y="1439"/>
                      <a:pt x="120" y="1679"/>
                      <a:pt x="0" y="1918"/>
                    </a:cubicBezTo>
                    <a:cubicBezTo>
                      <a:pt x="3877" y="4077"/>
                      <a:pt x="9353" y="5156"/>
                      <a:pt x="12230" y="5516"/>
                    </a:cubicBezTo>
                    <a:cubicBezTo>
                      <a:pt x="13545" y="5681"/>
                      <a:pt x="14867" y="5761"/>
                      <a:pt x="16189" y="5761"/>
                    </a:cubicBezTo>
                    <a:cubicBezTo>
                      <a:pt x="22543" y="5761"/>
                      <a:pt x="28901" y="3916"/>
                      <a:pt x="34492" y="839"/>
                    </a:cubicBezTo>
                    <a:cubicBezTo>
                      <a:pt x="34412" y="560"/>
                      <a:pt x="34292" y="280"/>
                      <a:pt x="342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41"/>
              <p:cNvSpPr/>
              <p:nvPr/>
            </p:nvSpPr>
            <p:spPr>
              <a:xfrm>
                <a:off x="2324970" y="1583184"/>
                <a:ext cx="629755" cy="617219"/>
              </a:xfrm>
              <a:custGeom>
                <a:avLst/>
                <a:gdLst/>
                <a:ahLst/>
                <a:cxnLst/>
                <a:rect l="l" t="t" r="r" b="b"/>
                <a:pathLst>
                  <a:path w="36172" h="35452" extrusionOk="0">
                    <a:moveTo>
                      <a:pt x="18186" y="840"/>
                    </a:moveTo>
                    <a:cubicBezTo>
                      <a:pt x="27618" y="840"/>
                      <a:pt x="35292" y="8354"/>
                      <a:pt x="35292" y="17586"/>
                    </a:cubicBezTo>
                    <a:cubicBezTo>
                      <a:pt x="35292" y="26859"/>
                      <a:pt x="27618" y="34333"/>
                      <a:pt x="18186" y="34333"/>
                    </a:cubicBezTo>
                    <a:cubicBezTo>
                      <a:pt x="8754" y="34333"/>
                      <a:pt x="1120" y="26859"/>
                      <a:pt x="1120" y="17586"/>
                    </a:cubicBezTo>
                    <a:cubicBezTo>
                      <a:pt x="1120" y="8354"/>
                      <a:pt x="8754" y="840"/>
                      <a:pt x="18186" y="840"/>
                    </a:cubicBezTo>
                    <a:close/>
                    <a:moveTo>
                      <a:pt x="18066" y="0"/>
                    </a:moveTo>
                    <a:cubicBezTo>
                      <a:pt x="8114" y="0"/>
                      <a:pt x="1" y="7914"/>
                      <a:pt x="1" y="17706"/>
                    </a:cubicBezTo>
                    <a:cubicBezTo>
                      <a:pt x="1" y="27498"/>
                      <a:pt x="8114" y="35452"/>
                      <a:pt x="18066" y="35452"/>
                    </a:cubicBezTo>
                    <a:cubicBezTo>
                      <a:pt x="28058" y="35452"/>
                      <a:pt x="36171" y="27498"/>
                      <a:pt x="36171" y="17706"/>
                    </a:cubicBezTo>
                    <a:cubicBezTo>
                      <a:pt x="36171" y="7914"/>
                      <a:pt x="28058" y="0"/>
                      <a:pt x="180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41"/>
              <p:cNvSpPr/>
              <p:nvPr/>
            </p:nvSpPr>
            <p:spPr>
              <a:xfrm>
                <a:off x="2354201" y="1644537"/>
                <a:ext cx="567113" cy="491449"/>
              </a:xfrm>
              <a:custGeom>
                <a:avLst/>
                <a:gdLst/>
                <a:ahLst/>
                <a:cxnLst/>
                <a:rect l="l" t="t" r="r" b="b"/>
                <a:pathLst>
                  <a:path w="32574" h="28228" extrusionOk="0">
                    <a:moveTo>
                      <a:pt x="16246" y="890"/>
                    </a:moveTo>
                    <a:cubicBezTo>
                      <a:pt x="21633" y="890"/>
                      <a:pt x="26726" y="4097"/>
                      <a:pt x="28897" y="9386"/>
                    </a:cubicBezTo>
                    <a:cubicBezTo>
                      <a:pt x="31615" y="16260"/>
                      <a:pt x="28138" y="24054"/>
                      <a:pt x="21183" y="26652"/>
                    </a:cubicBezTo>
                    <a:cubicBezTo>
                      <a:pt x="19561" y="27276"/>
                      <a:pt x="17892" y="27573"/>
                      <a:pt x="16249" y="27573"/>
                    </a:cubicBezTo>
                    <a:cubicBezTo>
                      <a:pt x="10847" y="27573"/>
                      <a:pt x="5733" y="24369"/>
                      <a:pt x="3558" y="19098"/>
                    </a:cubicBezTo>
                    <a:cubicBezTo>
                      <a:pt x="840" y="12184"/>
                      <a:pt x="4317" y="4390"/>
                      <a:pt x="11271" y="1832"/>
                    </a:cubicBezTo>
                    <a:cubicBezTo>
                      <a:pt x="12907" y="1193"/>
                      <a:pt x="14590" y="890"/>
                      <a:pt x="16246" y="890"/>
                    </a:cubicBezTo>
                    <a:close/>
                    <a:moveTo>
                      <a:pt x="16299" y="0"/>
                    </a:moveTo>
                    <a:cubicBezTo>
                      <a:pt x="14545" y="0"/>
                      <a:pt x="12762" y="319"/>
                      <a:pt x="11031" y="993"/>
                    </a:cubicBezTo>
                    <a:cubicBezTo>
                      <a:pt x="3637" y="3711"/>
                      <a:pt x="0" y="11944"/>
                      <a:pt x="2878" y="19258"/>
                    </a:cubicBezTo>
                    <a:cubicBezTo>
                      <a:pt x="5084" y="24835"/>
                      <a:pt x="10510" y="28227"/>
                      <a:pt x="16272" y="28227"/>
                    </a:cubicBezTo>
                    <a:cubicBezTo>
                      <a:pt x="18025" y="28227"/>
                      <a:pt x="19809" y="27913"/>
                      <a:pt x="21543" y="27251"/>
                    </a:cubicBezTo>
                    <a:cubicBezTo>
                      <a:pt x="28897" y="24534"/>
                      <a:pt x="32574" y="16260"/>
                      <a:pt x="29696" y="8986"/>
                    </a:cubicBezTo>
                    <a:cubicBezTo>
                      <a:pt x="27462" y="3415"/>
                      <a:pt x="22038" y="0"/>
                      <a:pt x="162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41"/>
              <p:cNvSpPr/>
              <p:nvPr/>
            </p:nvSpPr>
            <p:spPr>
              <a:xfrm>
                <a:off x="2111349" y="2826641"/>
                <a:ext cx="1045157" cy="103555"/>
              </a:xfrm>
              <a:custGeom>
                <a:avLst/>
                <a:gdLst/>
                <a:ahLst/>
                <a:cxnLst/>
                <a:rect l="l" t="t" r="r" b="b"/>
                <a:pathLst>
                  <a:path w="60032" h="5948" extrusionOk="0">
                    <a:moveTo>
                      <a:pt x="59992" y="0"/>
                    </a:moveTo>
                    <a:cubicBezTo>
                      <a:pt x="52438" y="2638"/>
                      <a:pt x="44564" y="4197"/>
                      <a:pt x="36571" y="4717"/>
                    </a:cubicBezTo>
                    <a:cubicBezTo>
                      <a:pt x="34023" y="4852"/>
                      <a:pt x="31475" y="4919"/>
                      <a:pt x="28929" y="4919"/>
                    </a:cubicBezTo>
                    <a:cubicBezTo>
                      <a:pt x="24686" y="4919"/>
                      <a:pt x="20449" y="4732"/>
                      <a:pt x="16228" y="4357"/>
                    </a:cubicBezTo>
                    <a:cubicBezTo>
                      <a:pt x="10832" y="3917"/>
                      <a:pt x="4917" y="3078"/>
                      <a:pt x="1" y="600"/>
                    </a:cubicBezTo>
                    <a:lnTo>
                      <a:pt x="1" y="1239"/>
                    </a:lnTo>
                    <a:cubicBezTo>
                      <a:pt x="3998" y="3358"/>
                      <a:pt x="8474" y="4357"/>
                      <a:pt x="13110" y="4956"/>
                    </a:cubicBezTo>
                    <a:cubicBezTo>
                      <a:pt x="18482" y="5617"/>
                      <a:pt x="23895" y="5948"/>
                      <a:pt x="29305" y="5948"/>
                    </a:cubicBezTo>
                    <a:cubicBezTo>
                      <a:pt x="31422" y="5948"/>
                      <a:pt x="33538" y="5897"/>
                      <a:pt x="35652" y="5796"/>
                    </a:cubicBezTo>
                    <a:cubicBezTo>
                      <a:pt x="43925" y="5476"/>
                      <a:pt x="52118" y="3997"/>
                      <a:pt x="59992" y="1359"/>
                    </a:cubicBezTo>
                    <a:cubicBezTo>
                      <a:pt x="60032" y="1200"/>
                      <a:pt x="60032" y="1000"/>
                      <a:pt x="60032" y="840"/>
                    </a:cubicBezTo>
                    <a:cubicBezTo>
                      <a:pt x="60032" y="560"/>
                      <a:pt x="60032" y="280"/>
                      <a:pt x="599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41"/>
              <p:cNvSpPr/>
              <p:nvPr/>
            </p:nvSpPr>
            <p:spPr>
              <a:xfrm>
                <a:off x="3047258" y="2389650"/>
                <a:ext cx="873982" cy="1022211"/>
              </a:xfrm>
              <a:custGeom>
                <a:avLst/>
                <a:gdLst/>
                <a:ahLst/>
                <a:cxnLst/>
                <a:rect l="l" t="t" r="r" b="b"/>
                <a:pathLst>
                  <a:path w="50200" h="58714" extrusionOk="0">
                    <a:moveTo>
                      <a:pt x="44854" y="34529"/>
                    </a:moveTo>
                    <a:cubicBezTo>
                      <a:pt x="44881" y="34529"/>
                      <a:pt x="44908" y="34542"/>
                      <a:pt x="44923" y="34573"/>
                    </a:cubicBezTo>
                    <a:cubicBezTo>
                      <a:pt x="45163" y="34933"/>
                      <a:pt x="45323" y="35332"/>
                      <a:pt x="45443" y="35732"/>
                    </a:cubicBezTo>
                    <a:cubicBezTo>
                      <a:pt x="45523" y="36092"/>
                      <a:pt x="45643" y="36571"/>
                      <a:pt x="45363" y="36811"/>
                    </a:cubicBezTo>
                    <a:cubicBezTo>
                      <a:pt x="45323" y="36851"/>
                      <a:pt x="45263" y="36871"/>
                      <a:pt x="45208" y="36871"/>
                    </a:cubicBezTo>
                    <a:cubicBezTo>
                      <a:pt x="45153" y="36871"/>
                      <a:pt x="45103" y="36851"/>
                      <a:pt x="45083" y="36811"/>
                    </a:cubicBezTo>
                    <a:cubicBezTo>
                      <a:pt x="44843" y="36531"/>
                      <a:pt x="44963" y="36052"/>
                      <a:pt x="44883" y="35732"/>
                    </a:cubicBezTo>
                    <a:cubicBezTo>
                      <a:pt x="44843" y="35412"/>
                      <a:pt x="44764" y="35012"/>
                      <a:pt x="44764" y="34613"/>
                    </a:cubicBezTo>
                    <a:cubicBezTo>
                      <a:pt x="44764" y="34563"/>
                      <a:pt x="44809" y="34529"/>
                      <a:pt x="44854" y="34529"/>
                    </a:cubicBezTo>
                    <a:close/>
                    <a:moveTo>
                      <a:pt x="45396" y="38616"/>
                    </a:moveTo>
                    <a:cubicBezTo>
                      <a:pt x="45464" y="38616"/>
                      <a:pt x="45532" y="38652"/>
                      <a:pt x="45563" y="38729"/>
                    </a:cubicBezTo>
                    <a:cubicBezTo>
                      <a:pt x="46202" y="40808"/>
                      <a:pt x="46642" y="42966"/>
                      <a:pt x="46882" y="45124"/>
                    </a:cubicBezTo>
                    <a:cubicBezTo>
                      <a:pt x="47002" y="46203"/>
                      <a:pt x="47122" y="47282"/>
                      <a:pt x="47242" y="48402"/>
                    </a:cubicBezTo>
                    <a:cubicBezTo>
                      <a:pt x="47361" y="49601"/>
                      <a:pt x="47681" y="50840"/>
                      <a:pt x="47561" y="52039"/>
                    </a:cubicBezTo>
                    <a:cubicBezTo>
                      <a:pt x="47561" y="52117"/>
                      <a:pt x="47476" y="52196"/>
                      <a:pt x="47394" y="52196"/>
                    </a:cubicBezTo>
                    <a:cubicBezTo>
                      <a:pt x="47351" y="52196"/>
                      <a:pt x="47309" y="52174"/>
                      <a:pt x="47281" y="52119"/>
                    </a:cubicBezTo>
                    <a:cubicBezTo>
                      <a:pt x="46402" y="50320"/>
                      <a:pt x="46482" y="48002"/>
                      <a:pt x="46322" y="46043"/>
                    </a:cubicBezTo>
                    <a:cubicBezTo>
                      <a:pt x="46122" y="43605"/>
                      <a:pt x="45763" y="41207"/>
                      <a:pt x="45203" y="38849"/>
                    </a:cubicBezTo>
                    <a:cubicBezTo>
                      <a:pt x="45179" y="38703"/>
                      <a:pt x="45288" y="38616"/>
                      <a:pt x="45396" y="38616"/>
                    </a:cubicBezTo>
                    <a:close/>
                    <a:moveTo>
                      <a:pt x="36131" y="1"/>
                    </a:moveTo>
                    <a:lnTo>
                      <a:pt x="36131" y="1"/>
                    </a:lnTo>
                    <a:cubicBezTo>
                      <a:pt x="36450" y="4557"/>
                      <a:pt x="36211" y="9193"/>
                      <a:pt x="36211" y="13750"/>
                    </a:cubicBezTo>
                    <a:cubicBezTo>
                      <a:pt x="36211" y="18626"/>
                      <a:pt x="36570" y="24061"/>
                      <a:pt x="35331" y="28857"/>
                    </a:cubicBezTo>
                    <a:cubicBezTo>
                      <a:pt x="35491" y="29057"/>
                      <a:pt x="35611" y="29257"/>
                      <a:pt x="35691" y="29457"/>
                    </a:cubicBezTo>
                    <a:lnTo>
                      <a:pt x="35811" y="29257"/>
                    </a:lnTo>
                    <a:cubicBezTo>
                      <a:pt x="36171" y="28538"/>
                      <a:pt x="36610" y="27898"/>
                      <a:pt x="37050" y="27259"/>
                    </a:cubicBezTo>
                    <a:cubicBezTo>
                      <a:pt x="37089" y="27194"/>
                      <a:pt x="37149" y="27167"/>
                      <a:pt x="37208" y="27167"/>
                    </a:cubicBezTo>
                    <a:cubicBezTo>
                      <a:pt x="37331" y="27167"/>
                      <a:pt x="37451" y="27284"/>
                      <a:pt x="37370" y="27419"/>
                    </a:cubicBezTo>
                    <a:cubicBezTo>
                      <a:pt x="37090" y="28018"/>
                      <a:pt x="36810" y="28578"/>
                      <a:pt x="36530" y="29137"/>
                    </a:cubicBezTo>
                    <a:cubicBezTo>
                      <a:pt x="36250" y="29657"/>
                      <a:pt x="36211" y="30296"/>
                      <a:pt x="35811" y="30696"/>
                    </a:cubicBezTo>
                    <a:cubicBezTo>
                      <a:pt x="35780" y="30726"/>
                      <a:pt x="35744" y="30740"/>
                      <a:pt x="35708" y="30740"/>
                    </a:cubicBezTo>
                    <a:cubicBezTo>
                      <a:pt x="35651" y="30740"/>
                      <a:pt x="35596" y="30705"/>
                      <a:pt x="35571" y="30656"/>
                    </a:cubicBezTo>
                    <a:cubicBezTo>
                      <a:pt x="35531" y="30576"/>
                      <a:pt x="35491" y="30496"/>
                      <a:pt x="35491" y="30416"/>
                    </a:cubicBezTo>
                    <a:cubicBezTo>
                      <a:pt x="35251" y="30176"/>
                      <a:pt x="34932" y="29897"/>
                      <a:pt x="34652" y="29617"/>
                    </a:cubicBezTo>
                    <a:cubicBezTo>
                      <a:pt x="34412" y="29617"/>
                      <a:pt x="34052" y="29457"/>
                      <a:pt x="34052" y="29177"/>
                    </a:cubicBezTo>
                    <a:lnTo>
                      <a:pt x="34052" y="29137"/>
                    </a:lnTo>
                    <a:cubicBezTo>
                      <a:pt x="31974" y="27179"/>
                      <a:pt x="29816" y="25340"/>
                      <a:pt x="27498" y="23662"/>
                    </a:cubicBezTo>
                    <a:cubicBezTo>
                      <a:pt x="23861" y="20864"/>
                      <a:pt x="20144" y="18226"/>
                      <a:pt x="16347" y="15668"/>
                    </a:cubicBezTo>
                    <a:cubicBezTo>
                      <a:pt x="11391" y="12351"/>
                      <a:pt x="6355" y="9273"/>
                      <a:pt x="1239" y="6196"/>
                    </a:cubicBezTo>
                    <a:lnTo>
                      <a:pt x="1239" y="6196"/>
                    </a:lnTo>
                    <a:cubicBezTo>
                      <a:pt x="1439" y="12591"/>
                      <a:pt x="1079" y="19025"/>
                      <a:pt x="679" y="25420"/>
                    </a:cubicBezTo>
                    <a:cubicBezTo>
                      <a:pt x="480" y="28378"/>
                      <a:pt x="280" y="31375"/>
                      <a:pt x="0" y="34333"/>
                    </a:cubicBezTo>
                    <a:cubicBezTo>
                      <a:pt x="8513" y="37051"/>
                      <a:pt x="16826" y="40368"/>
                      <a:pt x="24900" y="44205"/>
                    </a:cubicBezTo>
                    <a:cubicBezTo>
                      <a:pt x="30415" y="46763"/>
                      <a:pt x="35731" y="49681"/>
                      <a:pt x="40887" y="52918"/>
                    </a:cubicBezTo>
                    <a:cubicBezTo>
                      <a:pt x="43924" y="54836"/>
                      <a:pt x="47202" y="56635"/>
                      <a:pt x="50199" y="58713"/>
                    </a:cubicBezTo>
                    <a:cubicBezTo>
                      <a:pt x="50199" y="56595"/>
                      <a:pt x="50159" y="54477"/>
                      <a:pt x="49999" y="52358"/>
                    </a:cubicBezTo>
                    <a:cubicBezTo>
                      <a:pt x="49560" y="46004"/>
                      <a:pt x="48401" y="39729"/>
                      <a:pt x="47122" y="33494"/>
                    </a:cubicBezTo>
                    <a:cubicBezTo>
                      <a:pt x="44684" y="22023"/>
                      <a:pt x="40647" y="10912"/>
                      <a:pt x="361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41"/>
              <p:cNvSpPr/>
              <p:nvPr/>
            </p:nvSpPr>
            <p:spPr>
              <a:xfrm>
                <a:off x="1361936" y="3019387"/>
                <a:ext cx="853804" cy="558774"/>
              </a:xfrm>
              <a:custGeom>
                <a:avLst/>
                <a:gdLst/>
                <a:ahLst/>
                <a:cxnLst/>
                <a:rect l="l" t="t" r="r" b="b"/>
                <a:pathLst>
                  <a:path w="49041" h="32095" extrusionOk="0">
                    <a:moveTo>
                      <a:pt x="48441" y="0"/>
                    </a:moveTo>
                    <a:cubicBezTo>
                      <a:pt x="40368" y="2758"/>
                      <a:pt x="32374" y="5756"/>
                      <a:pt x="24661" y="9513"/>
                    </a:cubicBezTo>
                    <a:cubicBezTo>
                      <a:pt x="19505" y="12031"/>
                      <a:pt x="14469" y="14828"/>
                      <a:pt x="9633" y="17906"/>
                    </a:cubicBezTo>
                    <a:cubicBezTo>
                      <a:pt x="6396" y="19944"/>
                      <a:pt x="3118" y="21943"/>
                      <a:pt x="1" y="24101"/>
                    </a:cubicBezTo>
                    <a:cubicBezTo>
                      <a:pt x="41" y="26739"/>
                      <a:pt x="201" y="29417"/>
                      <a:pt x="401" y="32094"/>
                    </a:cubicBezTo>
                    <a:cubicBezTo>
                      <a:pt x="7395" y="28298"/>
                      <a:pt x="13870" y="23621"/>
                      <a:pt x="20824" y="19784"/>
                    </a:cubicBezTo>
                    <a:cubicBezTo>
                      <a:pt x="24980" y="17466"/>
                      <a:pt x="29137" y="15308"/>
                      <a:pt x="33374" y="13230"/>
                    </a:cubicBezTo>
                    <a:cubicBezTo>
                      <a:pt x="36291" y="11791"/>
                      <a:pt x="39249" y="10072"/>
                      <a:pt x="42366" y="9033"/>
                    </a:cubicBezTo>
                    <a:cubicBezTo>
                      <a:pt x="42846" y="8713"/>
                      <a:pt x="43326" y="8474"/>
                      <a:pt x="43805" y="8234"/>
                    </a:cubicBezTo>
                    <a:cubicBezTo>
                      <a:pt x="44525" y="7754"/>
                      <a:pt x="45324" y="7355"/>
                      <a:pt x="46163" y="7035"/>
                    </a:cubicBezTo>
                    <a:cubicBezTo>
                      <a:pt x="47082" y="6715"/>
                      <a:pt x="48042" y="6395"/>
                      <a:pt x="49001" y="6116"/>
                    </a:cubicBezTo>
                    <a:lnTo>
                      <a:pt x="49041" y="6116"/>
                    </a:lnTo>
                    <a:cubicBezTo>
                      <a:pt x="48801" y="4077"/>
                      <a:pt x="48641" y="2039"/>
                      <a:pt x="484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41"/>
              <p:cNvSpPr/>
              <p:nvPr/>
            </p:nvSpPr>
            <p:spPr>
              <a:xfrm>
                <a:off x="3035420" y="3000602"/>
                <a:ext cx="885821" cy="559470"/>
              </a:xfrm>
              <a:custGeom>
                <a:avLst/>
                <a:gdLst/>
                <a:ahLst/>
                <a:cxnLst/>
                <a:rect l="l" t="t" r="r" b="b"/>
                <a:pathLst>
                  <a:path w="50880" h="32135" extrusionOk="0">
                    <a:moveTo>
                      <a:pt x="640" y="0"/>
                    </a:moveTo>
                    <a:cubicBezTo>
                      <a:pt x="440" y="2039"/>
                      <a:pt x="240" y="4117"/>
                      <a:pt x="1" y="6155"/>
                    </a:cubicBezTo>
                    <a:lnTo>
                      <a:pt x="80" y="6155"/>
                    </a:lnTo>
                    <a:cubicBezTo>
                      <a:pt x="1080" y="6395"/>
                      <a:pt x="2039" y="6715"/>
                      <a:pt x="2998" y="7075"/>
                    </a:cubicBezTo>
                    <a:cubicBezTo>
                      <a:pt x="3877" y="7354"/>
                      <a:pt x="4677" y="7754"/>
                      <a:pt x="5436" y="8274"/>
                    </a:cubicBezTo>
                    <a:cubicBezTo>
                      <a:pt x="5956" y="8474"/>
                      <a:pt x="6475" y="8753"/>
                      <a:pt x="6955" y="9033"/>
                    </a:cubicBezTo>
                    <a:cubicBezTo>
                      <a:pt x="10192" y="10072"/>
                      <a:pt x="13230" y="11791"/>
                      <a:pt x="16267" y="13230"/>
                    </a:cubicBezTo>
                    <a:cubicBezTo>
                      <a:pt x="20664" y="15348"/>
                      <a:pt x="24980" y="17546"/>
                      <a:pt x="29297" y="19824"/>
                    </a:cubicBezTo>
                    <a:cubicBezTo>
                      <a:pt x="36531" y="23661"/>
                      <a:pt x="43205" y="28337"/>
                      <a:pt x="50479" y="32134"/>
                    </a:cubicBezTo>
                    <a:cubicBezTo>
                      <a:pt x="50679" y="29456"/>
                      <a:pt x="50839" y="26779"/>
                      <a:pt x="50879" y="24141"/>
                    </a:cubicBezTo>
                    <a:cubicBezTo>
                      <a:pt x="47602" y="21983"/>
                      <a:pt x="44245" y="19984"/>
                      <a:pt x="40887" y="17946"/>
                    </a:cubicBezTo>
                    <a:cubicBezTo>
                      <a:pt x="35851" y="14868"/>
                      <a:pt x="30656" y="12071"/>
                      <a:pt x="25300" y="9553"/>
                    </a:cubicBezTo>
                    <a:cubicBezTo>
                      <a:pt x="17306" y="5796"/>
                      <a:pt x="8993" y="2798"/>
                      <a:pt x="6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41"/>
              <p:cNvSpPr/>
              <p:nvPr/>
            </p:nvSpPr>
            <p:spPr>
              <a:xfrm>
                <a:off x="1315329" y="2375600"/>
                <a:ext cx="917820" cy="1225594"/>
              </a:xfrm>
              <a:custGeom>
                <a:avLst/>
                <a:gdLst/>
                <a:ahLst/>
                <a:cxnLst/>
                <a:rect l="l" t="t" r="r" b="b"/>
                <a:pathLst>
                  <a:path w="52718" h="70396" extrusionOk="0">
                    <a:moveTo>
                      <a:pt x="16227" y="1847"/>
                    </a:moveTo>
                    <a:lnTo>
                      <a:pt x="16227" y="1847"/>
                    </a:lnTo>
                    <a:cubicBezTo>
                      <a:pt x="15947" y="6403"/>
                      <a:pt x="16147" y="11040"/>
                      <a:pt x="16147" y="15596"/>
                    </a:cubicBezTo>
                    <a:cubicBezTo>
                      <a:pt x="16147" y="20472"/>
                      <a:pt x="15827" y="25947"/>
                      <a:pt x="16986" y="30744"/>
                    </a:cubicBezTo>
                    <a:cubicBezTo>
                      <a:pt x="16866" y="30903"/>
                      <a:pt x="16746" y="31103"/>
                      <a:pt x="16666" y="31303"/>
                    </a:cubicBezTo>
                    <a:cubicBezTo>
                      <a:pt x="16626" y="31223"/>
                      <a:pt x="16587" y="31183"/>
                      <a:pt x="16547" y="31103"/>
                    </a:cubicBezTo>
                    <a:cubicBezTo>
                      <a:pt x="16187" y="30424"/>
                      <a:pt x="15787" y="29744"/>
                      <a:pt x="15348" y="29105"/>
                    </a:cubicBezTo>
                    <a:cubicBezTo>
                      <a:pt x="15309" y="29040"/>
                      <a:pt x="15253" y="29013"/>
                      <a:pt x="15198" y="29013"/>
                    </a:cubicBezTo>
                    <a:cubicBezTo>
                      <a:pt x="15084" y="29013"/>
                      <a:pt x="14974" y="29130"/>
                      <a:pt x="15028" y="29265"/>
                    </a:cubicBezTo>
                    <a:cubicBezTo>
                      <a:pt x="15308" y="29864"/>
                      <a:pt x="15587" y="30424"/>
                      <a:pt x="15867" y="31023"/>
                    </a:cubicBezTo>
                    <a:cubicBezTo>
                      <a:pt x="16107" y="31503"/>
                      <a:pt x="16147" y="32142"/>
                      <a:pt x="16547" y="32542"/>
                    </a:cubicBezTo>
                    <a:cubicBezTo>
                      <a:pt x="16577" y="32573"/>
                      <a:pt x="16613" y="32586"/>
                      <a:pt x="16649" y="32586"/>
                    </a:cubicBezTo>
                    <a:cubicBezTo>
                      <a:pt x="16706" y="32586"/>
                      <a:pt x="16762" y="32552"/>
                      <a:pt x="16786" y="32502"/>
                    </a:cubicBezTo>
                    <a:cubicBezTo>
                      <a:pt x="16826" y="32422"/>
                      <a:pt x="16826" y="32342"/>
                      <a:pt x="16866" y="32262"/>
                    </a:cubicBezTo>
                    <a:cubicBezTo>
                      <a:pt x="17106" y="32023"/>
                      <a:pt x="17346" y="31743"/>
                      <a:pt x="17586" y="31503"/>
                    </a:cubicBezTo>
                    <a:cubicBezTo>
                      <a:pt x="17865" y="31503"/>
                      <a:pt x="18065" y="31303"/>
                      <a:pt x="18105" y="31023"/>
                    </a:cubicBezTo>
                    <a:lnTo>
                      <a:pt x="18105" y="30983"/>
                    </a:lnTo>
                    <a:cubicBezTo>
                      <a:pt x="20104" y="29025"/>
                      <a:pt x="22262" y="27226"/>
                      <a:pt x="24500" y="25508"/>
                    </a:cubicBezTo>
                    <a:cubicBezTo>
                      <a:pt x="27977" y="22750"/>
                      <a:pt x="31614" y="20072"/>
                      <a:pt x="35291" y="17514"/>
                    </a:cubicBezTo>
                    <a:cubicBezTo>
                      <a:pt x="40007" y="14237"/>
                      <a:pt x="44923" y="11119"/>
                      <a:pt x="49839" y="8042"/>
                    </a:cubicBezTo>
                    <a:lnTo>
                      <a:pt x="49839" y="8042"/>
                    </a:lnTo>
                    <a:cubicBezTo>
                      <a:pt x="49640" y="14437"/>
                      <a:pt x="49999" y="20872"/>
                      <a:pt x="50399" y="27266"/>
                    </a:cubicBezTo>
                    <a:cubicBezTo>
                      <a:pt x="50759" y="32502"/>
                      <a:pt x="51078" y="37818"/>
                      <a:pt x="51678" y="43094"/>
                    </a:cubicBezTo>
                    <a:lnTo>
                      <a:pt x="51638" y="43094"/>
                    </a:lnTo>
                    <a:cubicBezTo>
                      <a:pt x="50679" y="43373"/>
                      <a:pt x="49759" y="43653"/>
                      <a:pt x="48840" y="44013"/>
                    </a:cubicBezTo>
                    <a:cubicBezTo>
                      <a:pt x="48001" y="44293"/>
                      <a:pt x="47202" y="44692"/>
                      <a:pt x="46482" y="45212"/>
                    </a:cubicBezTo>
                    <a:cubicBezTo>
                      <a:pt x="45963" y="45412"/>
                      <a:pt x="45483" y="45691"/>
                      <a:pt x="45043" y="45971"/>
                    </a:cubicBezTo>
                    <a:cubicBezTo>
                      <a:pt x="41926" y="47010"/>
                      <a:pt x="38968" y="48769"/>
                      <a:pt x="36051" y="50208"/>
                    </a:cubicBezTo>
                    <a:cubicBezTo>
                      <a:pt x="31814" y="52286"/>
                      <a:pt x="27657" y="54444"/>
                      <a:pt x="23501" y="56762"/>
                    </a:cubicBezTo>
                    <a:cubicBezTo>
                      <a:pt x="16507" y="60599"/>
                      <a:pt x="10072" y="65276"/>
                      <a:pt x="3078" y="69072"/>
                    </a:cubicBezTo>
                    <a:cubicBezTo>
                      <a:pt x="2638" y="64116"/>
                      <a:pt x="2598" y="59161"/>
                      <a:pt x="2838" y="54205"/>
                    </a:cubicBezTo>
                    <a:cubicBezTo>
                      <a:pt x="3397" y="47850"/>
                      <a:pt x="4316" y="41535"/>
                      <a:pt x="5675" y="35340"/>
                    </a:cubicBezTo>
                    <a:cubicBezTo>
                      <a:pt x="7994" y="23829"/>
                      <a:pt x="11870" y="12758"/>
                      <a:pt x="16227" y="1847"/>
                    </a:cubicBezTo>
                    <a:close/>
                    <a:moveTo>
                      <a:pt x="16656" y="1"/>
                    </a:moveTo>
                    <a:cubicBezTo>
                      <a:pt x="16604" y="1"/>
                      <a:pt x="16551" y="15"/>
                      <a:pt x="16507" y="48"/>
                    </a:cubicBezTo>
                    <a:cubicBezTo>
                      <a:pt x="16427" y="48"/>
                      <a:pt x="16347" y="88"/>
                      <a:pt x="16347" y="208"/>
                    </a:cubicBezTo>
                    <a:lnTo>
                      <a:pt x="16347" y="368"/>
                    </a:lnTo>
                    <a:cubicBezTo>
                      <a:pt x="11511" y="12039"/>
                      <a:pt x="7114" y="23629"/>
                      <a:pt x="4476" y="35979"/>
                    </a:cubicBezTo>
                    <a:cubicBezTo>
                      <a:pt x="2198" y="46731"/>
                      <a:pt x="0" y="58721"/>
                      <a:pt x="2118" y="69712"/>
                    </a:cubicBezTo>
                    <a:cubicBezTo>
                      <a:pt x="2017" y="69982"/>
                      <a:pt x="2230" y="70396"/>
                      <a:pt x="2540" y="70396"/>
                    </a:cubicBezTo>
                    <a:cubicBezTo>
                      <a:pt x="2597" y="70396"/>
                      <a:pt x="2656" y="70382"/>
                      <a:pt x="2718" y="70351"/>
                    </a:cubicBezTo>
                    <a:cubicBezTo>
                      <a:pt x="6035" y="69072"/>
                      <a:pt x="9033" y="67074"/>
                      <a:pt x="11950" y="65156"/>
                    </a:cubicBezTo>
                    <a:cubicBezTo>
                      <a:pt x="15348" y="62917"/>
                      <a:pt x="18825" y="60799"/>
                      <a:pt x="22382" y="58801"/>
                    </a:cubicBezTo>
                    <a:cubicBezTo>
                      <a:pt x="30295" y="54324"/>
                      <a:pt x="38649" y="49528"/>
                      <a:pt x="47321" y="46491"/>
                    </a:cubicBezTo>
                    <a:cubicBezTo>
                      <a:pt x="47561" y="46451"/>
                      <a:pt x="47761" y="46171"/>
                      <a:pt x="47681" y="45891"/>
                    </a:cubicBezTo>
                    <a:cubicBezTo>
                      <a:pt x="48081" y="45771"/>
                      <a:pt x="48481" y="45611"/>
                      <a:pt x="48880" y="45492"/>
                    </a:cubicBezTo>
                    <a:cubicBezTo>
                      <a:pt x="49999" y="45132"/>
                      <a:pt x="51118" y="44772"/>
                      <a:pt x="52198" y="44293"/>
                    </a:cubicBezTo>
                    <a:cubicBezTo>
                      <a:pt x="52357" y="44293"/>
                      <a:pt x="52557" y="44253"/>
                      <a:pt x="52557" y="44173"/>
                    </a:cubicBezTo>
                    <a:cubicBezTo>
                      <a:pt x="52557" y="44133"/>
                      <a:pt x="52637" y="44173"/>
                      <a:pt x="52637" y="44093"/>
                    </a:cubicBezTo>
                    <a:cubicBezTo>
                      <a:pt x="52637" y="44079"/>
                      <a:pt x="52646" y="44075"/>
                      <a:pt x="52658" y="44075"/>
                    </a:cubicBezTo>
                    <a:cubicBezTo>
                      <a:pt x="52682" y="44075"/>
                      <a:pt x="52717" y="44093"/>
                      <a:pt x="52717" y="44093"/>
                    </a:cubicBezTo>
                    <a:cubicBezTo>
                      <a:pt x="52717" y="44053"/>
                      <a:pt x="52717" y="44053"/>
                      <a:pt x="52717" y="44013"/>
                    </a:cubicBezTo>
                    <a:lnTo>
                      <a:pt x="52717" y="43853"/>
                    </a:lnTo>
                    <a:lnTo>
                      <a:pt x="52717" y="43813"/>
                    </a:lnTo>
                    <a:cubicBezTo>
                      <a:pt x="52237" y="38297"/>
                      <a:pt x="51598" y="32822"/>
                      <a:pt x="51238" y="27306"/>
                    </a:cubicBezTo>
                    <a:cubicBezTo>
                      <a:pt x="50839" y="20792"/>
                      <a:pt x="50719" y="14237"/>
                      <a:pt x="50439" y="7722"/>
                    </a:cubicBezTo>
                    <a:lnTo>
                      <a:pt x="50479" y="7682"/>
                    </a:lnTo>
                    <a:cubicBezTo>
                      <a:pt x="50439" y="7363"/>
                      <a:pt x="50439" y="7043"/>
                      <a:pt x="50399" y="6723"/>
                    </a:cubicBezTo>
                    <a:cubicBezTo>
                      <a:pt x="44724" y="9841"/>
                      <a:pt x="39248" y="13358"/>
                      <a:pt x="33892" y="17075"/>
                    </a:cubicBezTo>
                    <a:cubicBezTo>
                      <a:pt x="30415" y="19513"/>
                      <a:pt x="27018" y="22071"/>
                      <a:pt x="23661" y="24708"/>
                    </a:cubicBezTo>
                    <a:cubicBezTo>
                      <a:pt x="21942" y="26107"/>
                      <a:pt x="19664" y="27546"/>
                      <a:pt x="18065" y="29345"/>
                    </a:cubicBezTo>
                    <a:cubicBezTo>
                      <a:pt x="17985" y="24788"/>
                      <a:pt x="17426" y="20152"/>
                      <a:pt x="17346" y="15596"/>
                    </a:cubicBezTo>
                    <a:cubicBezTo>
                      <a:pt x="17266" y="10600"/>
                      <a:pt x="17586" y="5484"/>
                      <a:pt x="16746" y="568"/>
                    </a:cubicBezTo>
                    <a:cubicBezTo>
                      <a:pt x="16786" y="448"/>
                      <a:pt x="16826" y="368"/>
                      <a:pt x="16866" y="248"/>
                    </a:cubicBezTo>
                    <a:cubicBezTo>
                      <a:pt x="16924" y="103"/>
                      <a:pt x="16793" y="1"/>
                      <a:pt x="166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41"/>
              <p:cNvSpPr/>
              <p:nvPr/>
            </p:nvSpPr>
            <p:spPr>
              <a:xfrm>
                <a:off x="1347329" y="3003387"/>
                <a:ext cx="864946" cy="445348"/>
              </a:xfrm>
              <a:custGeom>
                <a:avLst/>
                <a:gdLst/>
                <a:ahLst/>
                <a:cxnLst/>
                <a:rect l="l" t="t" r="r" b="b"/>
                <a:pathLst>
                  <a:path w="49681" h="25580" extrusionOk="0">
                    <a:moveTo>
                      <a:pt x="49680" y="0"/>
                    </a:moveTo>
                    <a:cubicBezTo>
                      <a:pt x="41287" y="2758"/>
                      <a:pt x="33134" y="6075"/>
                      <a:pt x="25220" y="9992"/>
                    </a:cubicBezTo>
                    <a:cubicBezTo>
                      <a:pt x="19904" y="12590"/>
                      <a:pt x="14788" y="15468"/>
                      <a:pt x="9833" y="18705"/>
                    </a:cubicBezTo>
                    <a:cubicBezTo>
                      <a:pt x="6595" y="20783"/>
                      <a:pt x="3118" y="22742"/>
                      <a:pt x="1" y="25100"/>
                    </a:cubicBezTo>
                    <a:lnTo>
                      <a:pt x="1" y="25579"/>
                    </a:lnTo>
                    <a:cubicBezTo>
                      <a:pt x="3398" y="23181"/>
                      <a:pt x="6955" y="21063"/>
                      <a:pt x="10472" y="18825"/>
                    </a:cubicBezTo>
                    <a:cubicBezTo>
                      <a:pt x="15308" y="15747"/>
                      <a:pt x="20344" y="12950"/>
                      <a:pt x="25500" y="10432"/>
                    </a:cubicBezTo>
                    <a:cubicBezTo>
                      <a:pt x="33333" y="6595"/>
                      <a:pt x="41487" y="3597"/>
                      <a:pt x="49680" y="760"/>
                    </a:cubicBezTo>
                    <a:cubicBezTo>
                      <a:pt x="49680" y="480"/>
                      <a:pt x="49680" y="280"/>
                      <a:pt x="496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41"/>
              <p:cNvSpPr/>
              <p:nvPr/>
            </p:nvSpPr>
            <p:spPr>
              <a:xfrm>
                <a:off x="1404381" y="3080044"/>
                <a:ext cx="41505" cy="236602"/>
              </a:xfrm>
              <a:custGeom>
                <a:avLst/>
                <a:gdLst/>
                <a:ahLst/>
                <a:cxnLst/>
                <a:rect l="l" t="t" r="r" b="b"/>
                <a:pathLst>
                  <a:path w="2384" h="13590" extrusionOk="0">
                    <a:moveTo>
                      <a:pt x="2193" y="0"/>
                    </a:moveTo>
                    <a:cubicBezTo>
                      <a:pt x="2132" y="0"/>
                      <a:pt x="2070" y="36"/>
                      <a:pt x="2039" y="114"/>
                    </a:cubicBezTo>
                    <a:cubicBezTo>
                      <a:pt x="1400" y="2192"/>
                      <a:pt x="1000" y="4350"/>
                      <a:pt x="760" y="6508"/>
                    </a:cubicBezTo>
                    <a:cubicBezTo>
                      <a:pt x="640" y="7588"/>
                      <a:pt x="520" y="8667"/>
                      <a:pt x="401" y="9786"/>
                    </a:cubicBezTo>
                    <a:cubicBezTo>
                      <a:pt x="281" y="10985"/>
                      <a:pt x="1" y="12224"/>
                      <a:pt x="121" y="13423"/>
                    </a:cubicBezTo>
                    <a:cubicBezTo>
                      <a:pt x="121" y="13522"/>
                      <a:pt x="197" y="13590"/>
                      <a:pt x="274" y="13590"/>
                    </a:cubicBezTo>
                    <a:cubicBezTo>
                      <a:pt x="322" y="13590"/>
                      <a:pt x="370" y="13564"/>
                      <a:pt x="401" y="13503"/>
                    </a:cubicBezTo>
                    <a:cubicBezTo>
                      <a:pt x="1240" y="11704"/>
                      <a:pt x="1160" y="9386"/>
                      <a:pt x="1320" y="7428"/>
                    </a:cubicBezTo>
                    <a:cubicBezTo>
                      <a:pt x="1480" y="4990"/>
                      <a:pt x="1839" y="2592"/>
                      <a:pt x="2359" y="233"/>
                    </a:cubicBezTo>
                    <a:cubicBezTo>
                      <a:pt x="2383" y="87"/>
                      <a:pt x="2289" y="0"/>
                      <a:pt x="21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41"/>
              <p:cNvSpPr/>
              <p:nvPr/>
            </p:nvSpPr>
            <p:spPr>
              <a:xfrm>
                <a:off x="1438487" y="3008889"/>
                <a:ext cx="15321" cy="40792"/>
              </a:xfrm>
              <a:custGeom>
                <a:avLst/>
                <a:gdLst/>
                <a:ahLst/>
                <a:cxnLst/>
                <a:rect l="l" t="t" r="r" b="b"/>
                <a:pathLst>
                  <a:path w="880" h="2343" extrusionOk="0">
                    <a:moveTo>
                      <a:pt x="762" y="0"/>
                    </a:moveTo>
                    <a:cubicBezTo>
                      <a:pt x="728" y="0"/>
                      <a:pt x="695" y="13"/>
                      <a:pt x="680" y="44"/>
                    </a:cubicBezTo>
                    <a:cubicBezTo>
                      <a:pt x="480" y="404"/>
                      <a:pt x="320" y="803"/>
                      <a:pt x="200" y="1203"/>
                    </a:cubicBezTo>
                    <a:cubicBezTo>
                      <a:pt x="120" y="1563"/>
                      <a:pt x="0" y="2042"/>
                      <a:pt x="280" y="2282"/>
                    </a:cubicBezTo>
                    <a:cubicBezTo>
                      <a:pt x="320" y="2322"/>
                      <a:pt x="370" y="2342"/>
                      <a:pt x="420" y="2342"/>
                    </a:cubicBezTo>
                    <a:cubicBezTo>
                      <a:pt x="470" y="2342"/>
                      <a:pt x="520" y="2322"/>
                      <a:pt x="560" y="2282"/>
                    </a:cubicBezTo>
                    <a:cubicBezTo>
                      <a:pt x="760" y="2002"/>
                      <a:pt x="680" y="1523"/>
                      <a:pt x="720" y="1203"/>
                    </a:cubicBezTo>
                    <a:cubicBezTo>
                      <a:pt x="800" y="883"/>
                      <a:pt x="840" y="484"/>
                      <a:pt x="880" y="84"/>
                    </a:cubicBezTo>
                    <a:cubicBezTo>
                      <a:pt x="880" y="35"/>
                      <a:pt x="818" y="0"/>
                      <a:pt x="7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41"/>
              <p:cNvSpPr/>
              <p:nvPr/>
            </p:nvSpPr>
            <p:spPr>
              <a:xfrm>
                <a:off x="3013152" y="2357511"/>
                <a:ext cx="956784" cy="1225890"/>
              </a:xfrm>
              <a:custGeom>
                <a:avLst/>
                <a:gdLst/>
                <a:ahLst/>
                <a:cxnLst/>
                <a:rect l="l" t="t" r="r" b="b"/>
                <a:pathLst>
                  <a:path w="54956" h="70413" extrusionOk="0">
                    <a:moveTo>
                      <a:pt x="38090" y="1847"/>
                    </a:moveTo>
                    <a:cubicBezTo>
                      <a:pt x="42606" y="12758"/>
                      <a:pt x="46643" y="23869"/>
                      <a:pt x="49081" y="35340"/>
                    </a:cubicBezTo>
                    <a:cubicBezTo>
                      <a:pt x="50360" y="41575"/>
                      <a:pt x="51519" y="47850"/>
                      <a:pt x="51958" y="54204"/>
                    </a:cubicBezTo>
                    <a:cubicBezTo>
                      <a:pt x="52278" y="59160"/>
                      <a:pt x="52198" y="64116"/>
                      <a:pt x="51758" y="69072"/>
                    </a:cubicBezTo>
                    <a:cubicBezTo>
                      <a:pt x="44484" y="65275"/>
                      <a:pt x="37810" y="60599"/>
                      <a:pt x="30576" y="56762"/>
                    </a:cubicBezTo>
                    <a:cubicBezTo>
                      <a:pt x="26259" y="54484"/>
                      <a:pt x="21943" y="52286"/>
                      <a:pt x="17546" y="50208"/>
                    </a:cubicBezTo>
                    <a:cubicBezTo>
                      <a:pt x="14509" y="48769"/>
                      <a:pt x="11471" y="47050"/>
                      <a:pt x="8234" y="45971"/>
                    </a:cubicBezTo>
                    <a:cubicBezTo>
                      <a:pt x="7754" y="45691"/>
                      <a:pt x="7235" y="45451"/>
                      <a:pt x="6715" y="45212"/>
                    </a:cubicBezTo>
                    <a:cubicBezTo>
                      <a:pt x="5956" y="44732"/>
                      <a:pt x="5156" y="44332"/>
                      <a:pt x="4277" y="44013"/>
                    </a:cubicBezTo>
                    <a:cubicBezTo>
                      <a:pt x="3318" y="43693"/>
                      <a:pt x="2359" y="43373"/>
                      <a:pt x="1359" y="43093"/>
                    </a:cubicBezTo>
                    <a:lnTo>
                      <a:pt x="1280" y="43093"/>
                    </a:lnTo>
                    <a:cubicBezTo>
                      <a:pt x="1919" y="37818"/>
                      <a:pt x="2279" y="32502"/>
                      <a:pt x="2638" y="27266"/>
                    </a:cubicBezTo>
                    <a:cubicBezTo>
                      <a:pt x="3038" y="20871"/>
                      <a:pt x="3398" y="14437"/>
                      <a:pt x="3198" y="8042"/>
                    </a:cubicBezTo>
                    <a:lnTo>
                      <a:pt x="3198" y="8042"/>
                    </a:lnTo>
                    <a:cubicBezTo>
                      <a:pt x="8314" y="11119"/>
                      <a:pt x="13350" y="14197"/>
                      <a:pt x="18306" y="17514"/>
                    </a:cubicBezTo>
                    <a:cubicBezTo>
                      <a:pt x="22103" y="20072"/>
                      <a:pt x="25820" y="22710"/>
                      <a:pt x="29457" y="25508"/>
                    </a:cubicBezTo>
                    <a:cubicBezTo>
                      <a:pt x="31775" y="27186"/>
                      <a:pt x="33933" y="29025"/>
                      <a:pt x="36011" y="30983"/>
                    </a:cubicBezTo>
                    <a:lnTo>
                      <a:pt x="36011" y="31023"/>
                    </a:lnTo>
                    <a:cubicBezTo>
                      <a:pt x="36011" y="31303"/>
                      <a:pt x="36371" y="31463"/>
                      <a:pt x="36611" y="31463"/>
                    </a:cubicBezTo>
                    <a:cubicBezTo>
                      <a:pt x="36891" y="31743"/>
                      <a:pt x="37210" y="32022"/>
                      <a:pt x="37450" y="32262"/>
                    </a:cubicBezTo>
                    <a:cubicBezTo>
                      <a:pt x="37450" y="32342"/>
                      <a:pt x="37490" y="32422"/>
                      <a:pt x="37530" y="32502"/>
                    </a:cubicBezTo>
                    <a:cubicBezTo>
                      <a:pt x="37555" y="32551"/>
                      <a:pt x="37610" y="32586"/>
                      <a:pt x="37667" y="32586"/>
                    </a:cubicBezTo>
                    <a:cubicBezTo>
                      <a:pt x="37703" y="32586"/>
                      <a:pt x="37739" y="32572"/>
                      <a:pt x="37770" y="32542"/>
                    </a:cubicBezTo>
                    <a:cubicBezTo>
                      <a:pt x="38170" y="32142"/>
                      <a:pt x="38209" y="31503"/>
                      <a:pt x="38489" y="30983"/>
                    </a:cubicBezTo>
                    <a:cubicBezTo>
                      <a:pt x="38769" y="30424"/>
                      <a:pt x="39049" y="29864"/>
                      <a:pt x="39329" y="29265"/>
                    </a:cubicBezTo>
                    <a:cubicBezTo>
                      <a:pt x="39410" y="29130"/>
                      <a:pt x="39290" y="29013"/>
                      <a:pt x="39167" y="29013"/>
                    </a:cubicBezTo>
                    <a:cubicBezTo>
                      <a:pt x="39108" y="29013"/>
                      <a:pt x="39048" y="29040"/>
                      <a:pt x="39009" y="29105"/>
                    </a:cubicBezTo>
                    <a:cubicBezTo>
                      <a:pt x="38569" y="29744"/>
                      <a:pt x="38130" y="30384"/>
                      <a:pt x="37770" y="31103"/>
                    </a:cubicBezTo>
                    <a:lnTo>
                      <a:pt x="37650" y="31303"/>
                    </a:lnTo>
                    <a:cubicBezTo>
                      <a:pt x="37570" y="31103"/>
                      <a:pt x="37450" y="30903"/>
                      <a:pt x="37290" y="30703"/>
                    </a:cubicBezTo>
                    <a:cubicBezTo>
                      <a:pt x="38529" y="25907"/>
                      <a:pt x="38170" y="20472"/>
                      <a:pt x="38170" y="15596"/>
                    </a:cubicBezTo>
                    <a:cubicBezTo>
                      <a:pt x="38170" y="11039"/>
                      <a:pt x="38409" y="6403"/>
                      <a:pt x="38090" y="1847"/>
                    </a:cubicBezTo>
                    <a:close/>
                    <a:moveTo>
                      <a:pt x="37621" y="0"/>
                    </a:moveTo>
                    <a:cubicBezTo>
                      <a:pt x="37483" y="0"/>
                      <a:pt x="37352" y="103"/>
                      <a:pt x="37410" y="248"/>
                    </a:cubicBezTo>
                    <a:cubicBezTo>
                      <a:pt x="37450" y="368"/>
                      <a:pt x="37490" y="448"/>
                      <a:pt x="37530" y="568"/>
                    </a:cubicBezTo>
                    <a:cubicBezTo>
                      <a:pt x="36651" y="5484"/>
                      <a:pt x="36970" y="10600"/>
                      <a:pt x="36931" y="15596"/>
                    </a:cubicBezTo>
                    <a:cubicBezTo>
                      <a:pt x="36851" y="20192"/>
                      <a:pt x="36251" y="24788"/>
                      <a:pt x="36171" y="29345"/>
                    </a:cubicBezTo>
                    <a:cubicBezTo>
                      <a:pt x="34493" y="27546"/>
                      <a:pt x="32134" y="26107"/>
                      <a:pt x="30336" y="24708"/>
                    </a:cubicBezTo>
                    <a:cubicBezTo>
                      <a:pt x="26899" y="22110"/>
                      <a:pt x="23382" y="19513"/>
                      <a:pt x="19745" y="17114"/>
                    </a:cubicBezTo>
                    <a:cubicBezTo>
                      <a:pt x="14189" y="13397"/>
                      <a:pt x="8514" y="9880"/>
                      <a:pt x="2598" y="6683"/>
                    </a:cubicBezTo>
                    <a:cubicBezTo>
                      <a:pt x="2598" y="7003"/>
                      <a:pt x="2559" y="7322"/>
                      <a:pt x="2519" y="7642"/>
                    </a:cubicBezTo>
                    <a:lnTo>
                      <a:pt x="2598" y="7682"/>
                    </a:lnTo>
                    <a:cubicBezTo>
                      <a:pt x="2279" y="14237"/>
                      <a:pt x="2199" y="20752"/>
                      <a:pt x="1759" y="27306"/>
                    </a:cubicBezTo>
                    <a:cubicBezTo>
                      <a:pt x="1399" y="32822"/>
                      <a:pt x="760" y="38297"/>
                      <a:pt x="240" y="43813"/>
                    </a:cubicBezTo>
                    <a:cubicBezTo>
                      <a:pt x="240" y="43813"/>
                      <a:pt x="240" y="43853"/>
                      <a:pt x="240" y="43853"/>
                    </a:cubicBezTo>
                    <a:cubicBezTo>
                      <a:pt x="240" y="43933"/>
                      <a:pt x="240" y="43973"/>
                      <a:pt x="240" y="44053"/>
                    </a:cubicBezTo>
                    <a:cubicBezTo>
                      <a:pt x="240" y="44053"/>
                      <a:pt x="240" y="44093"/>
                      <a:pt x="240" y="44133"/>
                    </a:cubicBezTo>
                    <a:cubicBezTo>
                      <a:pt x="240" y="44133"/>
                      <a:pt x="205" y="44115"/>
                      <a:pt x="181" y="44115"/>
                    </a:cubicBezTo>
                    <a:cubicBezTo>
                      <a:pt x="169" y="44115"/>
                      <a:pt x="160" y="44119"/>
                      <a:pt x="160" y="44133"/>
                    </a:cubicBezTo>
                    <a:lnTo>
                      <a:pt x="1" y="44133"/>
                    </a:lnTo>
                    <a:cubicBezTo>
                      <a:pt x="1" y="44252"/>
                      <a:pt x="400" y="44292"/>
                      <a:pt x="560" y="44292"/>
                    </a:cubicBezTo>
                    <a:lnTo>
                      <a:pt x="760" y="44292"/>
                    </a:lnTo>
                    <a:cubicBezTo>
                      <a:pt x="1879" y="44772"/>
                      <a:pt x="3038" y="45132"/>
                      <a:pt x="4157" y="45491"/>
                    </a:cubicBezTo>
                    <a:cubicBezTo>
                      <a:pt x="4597" y="45611"/>
                      <a:pt x="4997" y="45731"/>
                      <a:pt x="5396" y="45891"/>
                    </a:cubicBezTo>
                    <a:cubicBezTo>
                      <a:pt x="5356" y="46171"/>
                      <a:pt x="5556" y="46411"/>
                      <a:pt x="5796" y="46491"/>
                    </a:cubicBezTo>
                    <a:cubicBezTo>
                      <a:pt x="14789" y="49528"/>
                      <a:pt x="23461" y="54284"/>
                      <a:pt x="31695" y="58801"/>
                    </a:cubicBezTo>
                    <a:cubicBezTo>
                      <a:pt x="35372" y="60799"/>
                      <a:pt x="38969" y="62917"/>
                      <a:pt x="42486" y="65155"/>
                    </a:cubicBezTo>
                    <a:cubicBezTo>
                      <a:pt x="45563" y="67074"/>
                      <a:pt x="48641" y="69112"/>
                      <a:pt x="52078" y="70391"/>
                    </a:cubicBezTo>
                    <a:cubicBezTo>
                      <a:pt x="52127" y="70406"/>
                      <a:pt x="52176" y="70413"/>
                      <a:pt x="52225" y="70413"/>
                    </a:cubicBezTo>
                    <a:cubicBezTo>
                      <a:pt x="52568" y="70413"/>
                      <a:pt x="52858" y="70062"/>
                      <a:pt x="52718" y="69712"/>
                    </a:cubicBezTo>
                    <a:cubicBezTo>
                      <a:pt x="54956" y="58721"/>
                      <a:pt x="52638" y="46730"/>
                      <a:pt x="50280" y="36019"/>
                    </a:cubicBezTo>
                    <a:cubicBezTo>
                      <a:pt x="47522" y="23669"/>
                      <a:pt x="43006" y="12039"/>
                      <a:pt x="37970" y="368"/>
                    </a:cubicBezTo>
                    <a:lnTo>
                      <a:pt x="37970" y="208"/>
                    </a:lnTo>
                    <a:cubicBezTo>
                      <a:pt x="37930" y="128"/>
                      <a:pt x="37850" y="48"/>
                      <a:pt x="37770" y="48"/>
                    </a:cubicBezTo>
                    <a:cubicBezTo>
                      <a:pt x="37726" y="15"/>
                      <a:pt x="37673" y="0"/>
                      <a:pt x="376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41"/>
              <p:cNvSpPr/>
              <p:nvPr/>
            </p:nvSpPr>
            <p:spPr>
              <a:xfrm>
                <a:off x="3038902" y="2985298"/>
                <a:ext cx="896946" cy="445348"/>
              </a:xfrm>
              <a:custGeom>
                <a:avLst/>
                <a:gdLst/>
                <a:ahLst/>
                <a:cxnLst/>
                <a:rect l="l" t="t" r="r" b="b"/>
                <a:pathLst>
                  <a:path w="51519" h="25580" extrusionOk="0">
                    <a:moveTo>
                      <a:pt x="40" y="0"/>
                    </a:moveTo>
                    <a:cubicBezTo>
                      <a:pt x="40" y="240"/>
                      <a:pt x="40" y="480"/>
                      <a:pt x="0" y="759"/>
                    </a:cubicBezTo>
                    <a:cubicBezTo>
                      <a:pt x="8553" y="3597"/>
                      <a:pt x="16947" y="6635"/>
                      <a:pt x="25100" y="10472"/>
                    </a:cubicBezTo>
                    <a:cubicBezTo>
                      <a:pt x="30456" y="12950"/>
                      <a:pt x="35651" y="15747"/>
                      <a:pt x="40687" y="18825"/>
                    </a:cubicBezTo>
                    <a:cubicBezTo>
                      <a:pt x="44364" y="21063"/>
                      <a:pt x="48041" y="23181"/>
                      <a:pt x="51518" y="25579"/>
                    </a:cubicBezTo>
                    <a:lnTo>
                      <a:pt x="51518" y="25140"/>
                    </a:lnTo>
                    <a:cubicBezTo>
                      <a:pt x="48321" y="22782"/>
                      <a:pt x="44684" y="20823"/>
                      <a:pt x="41367" y="18705"/>
                    </a:cubicBezTo>
                    <a:cubicBezTo>
                      <a:pt x="36211" y="15468"/>
                      <a:pt x="30895" y="12550"/>
                      <a:pt x="25380" y="9992"/>
                    </a:cubicBezTo>
                    <a:cubicBezTo>
                      <a:pt x="17186" y="6075"/>
                      <a:pt x="8713" y="2758"/>
                      <a:pt x="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41"/>
              <p:cNvSpPr/>
              <p:nvPr/>
            </p:nvSpPr>
            <p:spPr>
              <a:xfrm>
                <a:off x="1729339" y="2515594"/>
                <a:ext cx="474579" cy="690289"/>
              </a:xfrm>
              <a:custGeom>
                <a:avLst/>
                <a:gdLst/>
                <a:ahLst/>
                <a:cxnLst/>
                <a:rect l="l" t="t" r="r" b="b"/>
                <a:pathLst>
                  <a:path w="27259" h="39649" extrusionOk="0">
                    <a:moveTo>
                      <a:pt x="26059" y="1"/>
                    </a:moveTo>
                    <a:lnTo>
                      <a:pt x="26059" y="1"/>
                    </a:lnTo>
                    <a:cubicBezTo>
                      <a:pt x="21823" y="2639"/>
                      <a:pt x="17626" y="5317"/>
                      <a:pt x="13470" y="8114"/>
                    </a:cubicBezTo>
                    <a:cubicBezTo>
                      <a:pt x="11991" y="18106"/>
                      <a:pt x="7914" y="27738"/>
                      <a:pt x="2439" y="36132"/>
                    </a:cubicBezTo>
                    <a:cubicBezTo>
                      <a:pt x="1639" y="37331"/>
                      <a:pt x="840" y="38490"/>
                      <a:pt x="1" y="39649"/>
                    </a:cubicBezTo>
                    <a:cubicBezTo>
                      <a:pt x="1080" y="39089"/>
                      <a:pt x="2199" y="38530"/>
                      <a:pt x="3278" y="38010"/>
                    </a:cubicBezTo>
                    <a:cubicBezTo>
                      <a:pt x="11032" y="34173"/>
                      <a:pt x="19065" y="30896"/>
                      <a:pt x="27258" y="28178"/>
                    </a:cubicBezTo>
                    <a:cubicBezTo>
                      <a:pt x="27019" y="25181"/>
                      <a:pt x="26859" y="22183"/>
                      <a:pt x="26659" y="19225"/>
                    </a:cubicBezTo>
                    <a:cubicBezTo>
                      <a:pt x="26219" y="12831"/>
                      <a:pt x="25900" y="6396"/>
                      <a:pt x="260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41"/>
              <p:cNvSpPr/>
              <p:nvPr/>
            </p:nvSpPr>
            <p:spPr>
              <a:xfrm>
                <a:off x="1361936" y="2407739"/>
                <a:ext cx="841982" cy="1022211"/>
              </a:xfrm>
              <a:custGeom>
                <a:avLst/>
                <a:gdLst/>
                <a:ahLst/>
                <a:cxnLst/>
                <a:rect l="l" t="t" r="r" b="b"/>
                <a:pathLst>
                  <a:path w="48362" h="58714" extrusionOk="0">
                    <a:moveTo>
                      <a:pt x="5159" y="34529"/>
                    </a:moveTo>
                    <a:cubicBezTo>
                      <a:pt x="5215" y="34529"/>
                      <a:pt x="5277" y="34564"/>
                      <a:pt x="5277" y="34613"/>
                    </a:cubicBezTo>
                    <a:cubicBezTo>
                      <a:pt x="5237" y="35013"/>
                      <a:pt x="5197" y="35372"/>
                      <a:pt x="5157" y="35732"/>
                    </a:cubicBezTo>
                    <a:cubicBezTo>
                      <a:pt x="5077" y="36092"/>
                      <a:pt x="5157" y="36491"/>
                      <a:pt x="4957" y="36771"/>
                    </a:cubicBezTo>
                    <a:cubicBezTo>
                      <a:pt x="4935" y="36837"/>
                      <a:pt x="4876" y="36867"/>
                      <a:pt x="4815" y="36867"/>
                    </a:cubicBezTo>
                    <a:cubicBezTo>
                      <a:pt x="4765" y="36867"/>
                      <a:pt x="4713" y="36847"/>
                      <a:pt x="4677" y="36811"/>
                    </a:cubicBezTo>
                    <a:cubicBezTo>
                      <a:pt x="4397" y="36571"/>
                      <a:pt x="4517" y="36092"/>
                      <a:pt x="4597" y="35732"/>
                    </a:cubicBezTo>
                    <a:cubicBezTo>
                      <a:pt x="4717" y="35332"/>
                      <a:pt x="4877" y="34933"/>
                      <a:pt x="5077" y="34573"/>
                    </a:cubicBezTo>
                    <a:cubicBezTo>
                      <a:pt x="5092" y="34542"/>
                      <a:pt x="5125" y="34529"/>
                      <a:pt x="5159" y="34529"/>
                    </a:cubicBezTo>
                    <a:close/>
                    <a:moveTo>
                      <a:pt x="4631" y="38616"/>
                    </a:moveTo>
                    <a:cubicBezTo>
                      <a:pt x="4727" y="38616"/>
                      <a:pt x="4821" y="38703"/>
                      <a:pt x="4797" y="38849"/>
                    </a:cubicBezTo>
                    <a:cubicBezTo>
                      <a:pt x="4277" y="41208"/>
                      <a:pt x="3918" y="43606"/>
                      <a:pt x="3758" y="46044"/>
                    </a:cubicBezTo>
                    <a:cubicBezTo>
                      <a:pt x="3598" y="48002"/>
                      <a:pt x="3678" y="50320"/>
                      <a:pt x="2839" y="52119"/>
                    </a:cubicBezTo>
                    <a:cubicBezTo>
                      <a:pt x="2808" y="52180"/>
                      <a:pt x="2760" y="52206"/>
                      <a:pt x="2712" y="52206"/>
                    </a:cubicBezTo>
                    <a:cubicBezTo>
                      <a:pt x="2635" y="52206"/>
                      <a:pt x="2559" y="52138"/>
                      <a:pt x="2559" y="52039"/>
                    </a:cubicBezTo>
                    <a:cubicBezTo>
                      <a:pt x="2439" y="50840"/>
                      <a:pt x="2719" y="49601"/>
                      <a:pt x="2839" y="48402"/>
                    </a:cubicBezTo>
                    <a:cubicBezTo>
                      <a:pt x="2958" y="47283"/>
                      <a:pt x="3078" y="46204"/>
                      <a:pt x="3198" y="45124"/>
                    </a:cubicBezTo>
                    <a:cubicBezTo>
                      <a:pt x="3438" y="42966"/>
                      <a:pt x="3838" y="40808"/>
                      <a:pt x="4477" y="38730"/>
                    </a:cubicBezTo>
                    <a:cubicBezTo>
                      <a:pt x="4508" y="38652"/>
                      <a:pt x="4570" y="38616"/>
                      <a:pt x="4631" y="38616"/>
                    </a:cubicBezTo>
                    <a:close/>
                    <a:moveTo>
                      <a:pt x="13550" y="1"/>
                    </a:moveTo>
                    <a:lnTo>
                      <a:pt x="13550" y="1"/>
                    </a:lnTo>
                    <a:cubicBezTo>
                      <a:pt x="9193" y="10912"/>
                      <a:pt x="5317" y="21983"/>
                      <a:pt x="2998" y="33494"/>
                    </a:cubicBezTo>
                    <a:cubicBezTo>
                      <a:pt x="1639" y="39689"/>
                      <a:pt x="720" y="45964"/>
                      <a:pt x="161" y="52319"/>
                    </a:cubicBezTo>
                    <a:cubicBezTo>
                      <a:pt x="81" y="54477"/>
                      <a:pt x="1" y="56595"/>
                      <a:pt x="1" y="58713"/>
                    </a:cubicBezTo>
                    <a:cubicBezTo>
                      <a:pt x="2918" y="56635"/>
                      <a:pt x="6076" y="54837"/>
                      <a:pt x="8994" y="52918"/>
                    </a:cubicBezTo>
                    <a:cubicBezTo>
                      <a:pt x="13949" y="49681"/>
                      <a:pt x="19065" y="46763"/>
                      <a:pt x="24381" y="44205"/>
                    </a:cubicBezTo>
                    <a:cubicBezTo>
                      <a:pt x="32135" y="40368"/>
                      <a:pt x="40168" y="37091"/>
                      <a:pt x="48361" y="34373"/>
                    </a:cubicBezTo>
                    <a:cubicBezTo>
                      <a:pt x="48122" y="31376"/>
                      <a:pt x="47922" y="28378"/>
                      <a:pt x="47722" y="25420"/>
                    </a:cubicBezTo>
                    <a:cubicBezTo>
                      <a:pt x="47322" y="19026"/>
                      <a:pt x="47003" y="12591"/>
                      <a:pt x="47162" y="6196"/>
                    </a:cubicBezTo>
                    <a:lnTo>
                      <a:pt x="47162" y="6196"/>
                    </a:lnTo>
                    <a:cubicBezTo>
                      <a:pt x="42246" y="9234"/>
                      <a:pt x="37370" y="12351"/>
                      <a:pt x="32614" y="15668"/>
                    </a:cubicBezTo>
                    <a:cubicBezTo>
                      <a:pt x="28937" y="18266"/>
                      <a:pt x="25340" y="20904"/>
                      <a:pt x="21823" y="23662"/>
                    </a:cubicBezTo>
                    <a:cubicBezTo>
                      <a:pt x="19585" y="25380"/>
                      <a:pt x="17467" y="27179"/>
                      <a:pt x="15428" y="29137"/>
                    </a:cubicBezTo>
                    <a:lnTo>
                      <a:pt x="15428" y="29177"/>
                    </a:lnTo>
                    <a:cubicBezTo>
                      <a:pt x="15428" y="29457"/>
                      <a:pt x="15188" y="29657"/>
                      <a:pt x="14909" y="29657"/>
                    </a:cubicBezTo>
                    <a:cubicBezTo>
                      <a:pt x="14669" y="29897"/>
                      <a:pt x="14429" y="30137"/>
                      <a:pt x="14189" y="30416"/>
                    </a:cubicBezTo>
                    <a:cubicBezTo>
                      <a:pt x="14189" y="30536"/>
                      <a:pt x="14149" y="30616"/>
                      <a:pt x="14109" y="30656"/>
                    </a:cubicBezTo>
                    <a:cubicBezTo>
                      <a:pt x="14087" y="30722"/>
                      <a:pt x="14041" y="30752"/>
                      <a:pt x="13991" y="30752"/>
                    </a:cubicBezTo>
                    <a:cubicBezTo>
                      <a:pt x="13949" y="30752"/>
                      <a:pt x="13905" y="30732"/>
                      <a:pt x="13870" y="30696"/>
                    </a:cubicBezTo>
                    <a:cubicBezTo>
                      <a:pt x="13510" y="30296"/>
                      <a:pt x="13430" y="29657"/>
                      <a:pt x="13190" y="29177"/>
                    </a:cubicBezTo>
                    <a:cubicBezTo>
                      <a:pt x="12910" y="28578"/>
                      <a:pt x="12631" y="28018"/>
                      <a:pt x="12391" y="27419"/>
                    </a:cubicBezTo>
                    <a:cubicBezTo>
                      <a:pt x="12310" y="27283"/>
                      <a:pt x="12412" y="27185"/>
                      <a:pt x="12523" y="27185"/>
                    </a:cubicBezTo>
                    <a:cubicBezTo>
                      <a:pt x="12576" y="27185"/>
                      <a:pt x="12632" y="27207"/>
                      <a:pt x="12671" y="27259"/>
                    </a:cubicBezTo>
                    <a:cubicBezTo>
                      <a:pt x="13110" y="27898"/>
                      <a:pt x="13510" y="28578"/>
                      <a:pt x="13910" y="29257"/>
                    </a:cubicBezTo>
                    <a:cubicBezTo>
                      <a:pt x="13910" y="29337"/>
                      <a:pt x="13949" y="29377"/>
                      <a:pt x="13989" y="29457"/>
                    </a:cubicBezTo>
                    <a:cubicBezTo>
                      <a:pt x="14109" y="29257"/>
                      <a:pt x="14229" y="29057"/>
                      <a:pt x="14349" y="28898"/>
                    </a:cubicBezTo>
                    <a:cubicBezTo>
                      <a:pt x="13150" y="24101"/>
                      <a:pt x="13470" y="18626"/>
                      <a:pt x="13470" y="13750"/>
                    </a:cubicBezTo>
                    <a:cubicBezTo>
                      <a:pt x="13470" y="9194"/>
                      <a:pt x="13270" y="4557"/>
                      <a:pt x="135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6" name="Google Shape;1476;p41"/>
            <p:cNvGrpSpPr/>
            <p:nvPr/>
          </p:nvGrpSpPr>
          <p:grpSpPr>
            <a:xfrm>
              <a:off x="1722890" y="196950"/>
              <a:ext cx="1839453" cy="4749600"/>
              <a:chOff x="1672997" y="210025"/>
              <a:chExt cx="1839453" cy="4749600"/>
            </a:xfrm>
          </p:grpSpPr>
          <p:sp>
            <p:nvSpPr>
              <p:cNvPr id="1477" name="Google Shape;1477;p41"/>
              <p:cNvSpPr/>
              <p:nvPr/>
            </p:nvSpPr>
            <p:spPr>
              <a:xfrm>
                <a:off x="1672997" y="210025"/>
                <a:ext cx="426025" cy="2342475"/>
              </a:xfrm>
              <a:custGeom>
                <a:avLst/>
                <a:gdLst/>
                <a:ahLst/>
                <a:cxnLst/>
                <a:rect l="l" t="t" r="r" b="b"/>
                <a:pathLst>
                  <a:path w="17041" h="93699" extrusionOk="0">
                    <a:moveTo>
                      <a:pt x="10438" y="93699"/>
                    </a:moveTo>
                    <a:cubicBezTo>
                      <a:pt x="8710" y="89313"/>
                      <a:pt x="-925" y="77618"/>
                      <a:pt x="72" y="67384"/>
                    </a:cubicBezTo>
                    <a:cubicBezTo>
                      <a:pt x="1069" y="57150"/>
                      <a:pt x="14160" y="43527"/>
                      <a:pt x="16419" y="32296"/>
                    </a:cubicBezTo>
                    <a:cubicBezTo>
                      <a:pt x="18678" y="21065"/>
                      <a:pt x="14093" y="5383"/>
                      <a:pt x="13628" y="0"/>
                    </a:cubicBez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dash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78" name="Google Shape;1478;p41"/>
              <p:cNvSpPr/>
              <p:nvPr/>
            </p:nvSpPr>
            <p:spPr>
              <a:xfrm>
                <a:off x="2765050" y="4199575"/>
                <a:ext cx="747400" cy="760050"/>
              </a:xfrm>
              <a:custGeom>
                <a:avLst/>
                <a:gdLst/>
                <a:ahLst/>
                <a:cxnLst/>
                <a:rect l="l" t="t" r="r" b="b"/>
                <a:pathLst>
                  <a:path w="29896" h="30402" extrusionOk="0">
                    <a:moveTo>
                      <a:pt x="0" y="0"/>
                    </a:moveTo>
                    <a:cubicBezTo>
                      <a:pt x="1529" y="1861"/>
                      <a:pt x="4287" y="9121"/>
                      <a:pt x="9171" y="11164"/>
                    </a:cubicBezTo>
                    <a:cubicBezTo>
                      <a:pt x="14055" y="13208"/>
                      <a:pt x="26748" y="9055"/>
                      <a:pt x="29306" y="12261"/>
                    </a:cubicBezTo>
                    <a:cubicBezTo>
                      <a:pt x="31865" y="15467"/>
                      <a:pt x="25319" y="27379"/>
                      <a:pt x="24522" y="30402"/>
                    </a:cubicBez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dash"/>
                <a:round/>
                <a:headEnd type="none" w="med" len="med"/>
                <a:tailEnd type="none" w="med" len="med"/>
              </a:ln>
            </p:spPr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p42"/>
          <p:cNvSpPr txBox="1">
            <a:spLocks noGrp="1"/>
          </p:cNvSpPr>
          <p:nvPr>
            <p:ph type="title"/>
          </p:nvPr>
        </p:nvSpPr>
        <p:spPr>
          <a:xfrm>
            <a:off x="720000" y="453325"/>
            <a:ext cx="77040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Molecular Cloud</a:t>
            </a:r>
            <a:endParaRPr/>
          </a:p>
        </p:txBody>
      </p:sp>
      <p:pic>
        <p:nvPicPr>
          <p:cNvPr id="1484" name="Google Shape;148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4675" y="1612675"/>
            <a:ext cx="968302" cy="959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85" name="Google Shape;1485;p42"/>
          <p:cNvSpPr/>
          <p:nvPr/>
        </p:nvSpPr>
        <p:spPr>
          <a:xfrm>
            <a:off x="1677475" y="2273100"/>
            <a:ext cx="895500" cy="384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86" name="Google Shape;148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7675" y="3013575"/>
            <a:ext cx="968302" cy="959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87" name="Google Shape;1487;p42"/>
          <p:cNvSpPr/>
          <p:nvPr/>
        </p:nvSpPr>
        <p:spPr>
          <a:xfrm>
            <a:off x="6647675" y="3056625"/>
            <a:ext cx="1170900" cy="384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8" name="Google Shape;1488;p42"/>
          <p:cNvSpPr txBox="1">
            <a:spLocks noGrp="1"/>
          </p:cNvSpPr>
          <p:nvPr>
            <p:ph type="body" idx="1"/>
          </p:nvPr>
        </p:nvSpPr>
        <p:spPr>
          <a:xfrm>
            <a:off x="843150" y="2311200"/>
            <a:ext cx="7457700" cy="1092600"/>
          </a:xfrm>
          <a:prstGeom prst="rect">
            <a:avLst/>
          </a:prstGeom>
          <a:ln w="76200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Characteristics of molecular cloud give direct impact on </a:t>
            </a:r>
            <a:endParaRPr sz="2000"/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500" b="1"/>
              <a:t>SFR</a:t>
            </a:r>
            <a:endParaRPr sz="2500" b="1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600" b="1"/>
          </a:p>
        </p:txBody>
      </p:sp>
      <p:sp>
        <p:nvSpPr>
          <p:cNvPr id="1489" name="Google Shape;1489;p42"/>
          <p:cNvSpPr/>
          <p:nvPr/>
        </p:nvSpPr>
        <p:spPr>
          <a:xfrm>
            <a:off x="1251300" y="2389900"/>
            <a:ext cx="6641400" cy="959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Open Sans"/>
                <a:ea typeface="Open Sans"/>
                <a:cs typeface="Open Sans"/>
                <a:sym typeface="Open Sans"/>
              </a:rPr>
              <a:t>Why is the molecular cloud Important?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4" name="Google Shape;1494;p43"/>
          <p:cNvGrpSpPr/>
          <p:nvPr/>
        </p:nvGrpSpPr>
        <p:grpSpPr>
          <a:xfrm>
            <a:off x="4025425" y="2089785"/>
            <a:ext cx="1096500" cy="1096500"/>
            <a:chOff x="4023750" y="1685272"/>
            <a:chExt cx="1096500" cy="1096500"/>
          </a:xfrm>
        </p:grpSpPr>
        <p:sp>
          <p:nvSpPr>
            <p:cNvPr id="1495" name="Google Shape;1495;p43"/>
            <p:cNvSpPr/>
            <p:nvPr/>
          </p:nvSpPr>
          <p:spPr>
            <a:xfrm>
              <a:off x="4023750" y="1685272"/>
              <a:ext cx="1096500" cy="1096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3"/>
            <p:cNvSpPr/>
            <p:nvPr/>
          </p:nvSpPr>
          <p:spPr>
            <a:xfrm>
              <a:off x="4075492" y="1737022"/>
              <a:ext cx="993000" cy="993000"/>
            </a:xfrm>
            <a:prstGeom prst="ellipse">
              <a:avLst/>
            </a:prstGeom>
            <a:solidFill>
              <a:schemeClr val="l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7" name="Google Shape;1497;p43"/>
          <p:cNvSpPr txBox="1">
            <a:spLocks noGrp="1"/>
          </p:cNvSpPr>
          <p:nvPr>
            <p:ph type="title"/>
          </p:nvPr>
        </p:nvSpPr>
        <p:spPr>
          <a:xfrm>
            <a:off x="720000" y="416100"/>
            <a:ext cx="81657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we get the characteristics of molecular cloud?</a:t>
            </a:r>
            <a:endParaRPr/>
          </a:p>
        </p:txBody>
      </p:sp>
      <p:sp>
        <p:nvSpPr>
          <p:cNvPr id="1498" name="Google Shape;1498;p43"/>
          <p:cNvSpPr txBox="1">
            <a:spLocks noGrp="1"/>
          </p:cNvSpPr>
          <p:nvPr>
            <p:ph type="subTitle" idx="1"/>
          </p:nvPr>
        </p:nvSpPr>
        <p:spPr>
          <a:xfrm>
            <a:off x="897325" y="3253813"/>
            <a:ext cx="2142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line</a:t>
            </a:r>
            <a:endParaRPr sz="2600">
              <a:solidFill>
                <a:schemeClr val="accent3"/>
              </a:solidFill>
            </a:endParaRPr>
          </a:p>
        </p:txBody>
      </p:sp>
      <p:sp>
        <p:nvSpPr>
          <p:cNvPr id="1499" name="Google Shape;1499;p43"/>
          <p:cNvSpPr txBox="1">
            <a:spLocks noGrp="1"/>
          </p:cNvSpPr>
          <p:nvPr>
            <p:ph type="title" idx="4"/>
          </p:nvPr>
        </p:nvSpPr>
        <p:spPr>
          <a:xfrm>
            <a:off x="4130724" y="2285685"/>
            <a:ext cx="885900" cy="7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00" name="Google Shape;1500;p43"/>
          <p:cNvSpPr txBox="1">
            <a:spLocks noGrp="1"/>
          </p:cNvSpPr>
          <p:nvPr>
            <p:ph type="subTitle" idx="5"/>
          </p:nvPr>
        </p:nvSpPr>
        <p:spPr>
          <a:xfrm>
            <a:off x="3500774" y="3253813"/>
            <a:ext cx="2142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@ 115 GHz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501" name="Google Shape;1501;p43"/>
          <p:cNvSpPr txBox="1">
            <a:spLocks noGrp="1"/>
          </p:cNvSpPr>
          <p:nvPr>
            <p:ph type="subTitle" idx="8"/>
          </p:nvPr>
        </p:nvSpPr>
        <p:spPr>
          <a:xfrm>
            <a:off x="6107425" y="3253813"/>
            <a:ext cx="23943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@ 1.4 GHz (21cm)</a:t>
            </a:r>
            <a:endParaRPr>
              <a:solidFill>
                <a:schemeClr val="accent3"/>
              </a:solidFill>
            </a:endParaRPr>
          </a:p>
        </p:txBody>
      </p:sp>
      <p:grpSp>
        <p:nvGrpSpPr>
          <p:cNvPr id="1502" name="Google Shape;1502;p43"/>
          <p:cNvGrpSpPr/>
          <p:nvPr/>
        </p:nvGrpSpPr>
        <p:grpSpPr>
          <a:xfrm>
            <a:off x="6630475" y="2089785"/>
            <a:ext cx="1096500" cy="1096500"/>
            <a:chOff x="4023750" y="1685272"/>
            <a:chExt cx="1096500" cy="1096500"/>
          </a:xfrm>
        </p:grpSpPr>
        <p:sp>
          <p:nvSpPr>
            <p:cNvPr id="1503" name="Google Shape;1503;p43"/>
            <p:cNvSpPr/>
            <p:nvPr/>
          </p:nvSpPr>
          <p:spPr>
            <a:xfrm>
              <a:off x="4023750" y="1685272"/>
              <a:ext cx="1096500" cy="1096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3"/>
            <p:cNvSpPr/>
            <p:nvPr/>
          </p:nvSpPr>
          <p:spPr>
            <a:xfrm>
              <a:off x="4075492" y="1737022"/>
              <a:ext cx="993000" cy="993000"/>
            </a:xfrm>
            <a:prstGeom prst="ellipse">
              <a:avLst/>
            </a:prstGeom>
            <a:solidFill>
              <a:schemeClr val="l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5" name="Google Shape;1505;p43"/>
          <p:cNvGrpSpPr/>
          <p:nvPr/>
        </p:nvGrpSpPr>
        <p:grpSpPr>
          <a:xfrm>
            <a:off x="1420375" y="2089797"/>
            <a:ext cx="1096500" cy="1096500"/>
            <a:chOff x="1416825" y="2571772"/>
            <a:chExt cx="1096500" cy="1096500"/>
          </a:xfrm>
        </p:grpSpPr>
        <p:sp>
          <p:nvSpPr>
            <p:cNvPr id="1506" name="Google Shape;1506;p43"/>
            <p:cNvSpPr/>
            <p:nvPr/>
          </p:nvSpPr>
          <p:spPr>
            <a:xfrm>
              <a:off x="1416825" y="2571772"/>
              <a:ext cx="1096500" cy="1096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3"/>
            <p:cNvSpPr/>
            <p:nvPr/>
          </p:nvSpPr>
          <p:spPr>
            <a:xfrm>
              <a:off x="1468567" y="2623522"/>
              <a:ext cx="993000" cy="993000"/>
            </a:xfrm>
            <a:prstGeom prst="ellipse">
              <a:avLst/>
            </a:prstGeom>
            <a:solidFill>
              <a:schemeClr val="l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8" name="Google Shape;1508;p43"/>
          <p:cNvSpPr txBox="1">
            <a:spLocks noGrp="1"/>
          </p:cNvSpPr>
          <p:nvPr>
            <p:ph type="title" idx="2"/>
          </p:nvPr>
        </p:nvSpPr>
        <p:spPr>
          <a:xfrm>
            <a:off x="1525675" y="2285685"/>
            <a:ext cx="885900" cy="7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</a:t>
            </a:r>
            <a:r>
              <a:rPr lang="en" sz="1500">
                <a:solidFill>
                  <a:schemeClr val="lt1"/>
                </a:solidFill>
              </a:rPr>
              <a:t>2</a:t>
            </a:r>
            <a:endParaRPr sz="1500">
              <a:solidFill>
                <a:schemeClr val="lt1"/>
              </a:solidFill>
            </a:endParaRPr>
          </a:p>
        </p:txBody>
      </p:sp>
      <p:sp>
        <p:nvSpPr>
          <p:cNvPr id="1509" name="Google Shape;1509;p43"/>
          <p:cNvSpPr txBox="1">
            <a:spLocks noGrp="1"/>
          </p:cNvSpPr>
          <p:nvPr>
            <p:ph type="title" idx="7"/>
          </p:nvPr>
        </p:nvSpPr>
        <p:spPr>
          <a:xfrm>
            <a:off x="6735775" y="2285685"/>
            <a:ext cx="885900" cy="7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HⅠ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Google Shape;1514;p44"/>
          <p:cNvSpPr txBox="1">
            <a:spLocks noGrp="1"/>
          </p:cNvSpPr>
          <p:nvPr>
            <p:ph type="title"/>
          </p:nvPr>
        </p:nvSpPr>
        <p:spPr>
          <a:xfrm>
            <a:off x="720000" y="453325"/>
            <a:ext cx="77040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we know the total amount of gas? </a:t>
            </a:r>
            <a:endParaRPr/>
          </a:p>
        </p:txBody>
      </p:sp>
      <p:grpSp>
        <p:nvGrpSpPr>
          <p:cNvPr id="1515" name="Google Shape;1515;p44"/>
          <p:cNvGrpSpPr/>
          <p:nvPr/>
        </p:nvGrpSpPr>
        <p:grpSpPr>
          <a:xfrm>
            <a:off x="1598768" y="2622035"/>
            <a:ext cx="1324484" cy="1449227"/>
            <a:chOff x="1757993" y="2535935"/>
            <a:chExt cx="1324484" cy="1449227"/>
          </a:xfrm>
        </p:grpSpPr>
        <p:sp>
          <p:nvSpPr>
            <p:cNvPr id="1516" name="Google Shape;1516;p44"/>
            <p:cNvSpPr/>
            <p:nvPr/>
          </p:nvSpPr>
          <p:spPr>
            <a:xfrm>
              <a:off x="1757993" y="2535935"/>
              <a:ext cx="1324484" cy="913566"/>
            </a:xfrm>
            <a:custGeom>
              <a:avLst/>
              <a:gdLst/>
              <a:ahLst/>
              <a:cxnLst/>
              <a:rect l="l" t="t" r="r" b="b"/>
              <a:pathLst>
                <a:path w="11514" h="9204" extrusionOk="0">
                  <a:moveTo>
                    <a:pt x="3727" y="0"/>
                  </a:moveTo>
                  <a:cubicBezTo>
                    <a:pt x="3156" y="0"/>
                    <a:pt x="2668" y="346"/>
                    <a:pt x="2477" y="870"/>
                  </a:cubicBezTo>
                  <a:lnTo>
                    <a:pt x="2382" y="870"/>
                  </a:lnTo>
                  <a:cubicBezTo>
                    <a:pt x="2144" y="870"/>
                    <a:pt x="1906" y="965"/>
                    <a:pt x="1751" y="1143"/>
                  </a:cubicBezTo>
                  <a:cubicBezTo>
                    <a:pt x="1703" y="1143"/>
                    <a:pt x="1656" y="1131"/>
                    <a:pt x="1608" y="1131"/>
                  </a:cubicBezTo>
                  <a:cubicBezTo>
                    <a:pt x="1036" y="1131"/>
                    <a:pt x="560" y="1608"/>
                    <a:pt x="560" y="2191"/>
                  </a:cubicBezTo>
                  <a:cubicBezTo>
                    <a:pt x="560" y="2775"/>
                    <a:pt x="1036" y="3251"/>
                    <a:pt x="1608" y="3251"/>
                  </a:cubicBezTo>
                  <a:lnTo>
                    <a:pt x="3001" y="3251"/>
                  </a:lnTo>
                  <a:cubicBezTo>
                    <a:pt x="3096" y="3251"/>
                    <a:pt x="3191" y="3156"/>
                    <a:pt x="3191" y="3048"/>
                  </a:cubicBezTo>
                  <a:cubicBezTo>
                    <a:pt x="3191" y="2953"/>
                    <a:pt x="3096" y="2858"/>
                    <a:pt x="3001" y="2858"/>
                  </a:cubicBezTo>
                  <a:lnTo>
                    <a:pt x="1608" y="2858"/>
                  </a:lnTo>
                  <a:cubicBezTo>
                    <a:pt x="1239" y="2858"/>
                    <a:pt x="941" y="2560"/>
                    <a:pt x="941" y="2191"/>
                  </a:cubicBezTo>
                  <a:cubicBezTo>
                    <a:pt x="941" y="1822"/>
                    <a:pt x="1239" y="1524"/>
                    <a:pt x="1608" y="1524"/>
                  </a:cubicBezTo>
                  <a:cubicBezTo>
                    <a:pt x="1667" y="1524"/>
                    <a:pt x="1727" y="1524"/>
                    <a:pt x="1775" y="1536"/>
                  </a:cubicBezTo>
                  <a:cubicBezTo>
                    <a:pt x="1788" y="1538"/>
                    <a:pt x="1802" y="1539"/>
                    <a:pt x="1816" y="1539"/>
                  </a:cubicBezTo>
                  <a:cubicBezTo>
                    <a:pt x="1885" y="1539"/>
                    <a:pt x="1949" y="1514"/>
                    <a:pt x="1989" y="1465"/>
                  </a:cubicBezTo>
                  <a:cubicBezTo>
                    <a:pt x="2072" y="1322"/>
                    <a:pt x="2227" y="1251"/>
                    <a:pt x="2394" y="1251"/>
                  </a:cubicBezTo>
                  <a:cubicBezTo>
                    <a:pt x="2453" y="1251"/>
                    <a:pt x="2489" y="1262"/>
                    <a:pt x="2548" y="1286"/>
                  </a:cubicBezTo>
                  <a:cubicBezTo>
                    <a:pt x="2566" y="1291"/>
                    <a:pt x="2585" y="1293"/>
                    <a:pt x="2604" y="1293"/>
                  </a:cubicBezTo>
                  <a:cubicBezTo>
                    <a:pt x="2638" y="1293"/>
                    <a:pt x="2673" y="1285"/>
                    <a:pt x="2703" y="1262"/>
                  </a:cubicBezTo>
                  <a:cubicBezTo>
                    <a:pt x="2751" y="1239"/>
                    <a:pt x="2775" y="1191"/>
                    <a:pt x="2787" y="1143"/>
                  </a:cubicBezTo>
                  <a:cubicBezTo>
                    <a:pt x="2894" y="715"/>
                    <a:pt x="3263" y="405"/>
                    <a:pt x="3715" y="405"/>
                  </a:cubicBezTo>
                  <a:cubicBezTo>
                    <a:pt x="4239" y="405"/>
                    <a:pt x="4668" y="834"/>
                    <a:pt x="4668" y="1358"/>
                  </a:cubicBezTo>
                  <a:lnTo>
                    <a:pt x="4668" y="1382"/>
                  </a:lnTo>
                  <a:lnTo>
                    <a:pt x="4668" y="1405"/>
                  </a:lnTo>
                  <a:cubicBezTo>
                    <a:pt x="4668" y="1465"/>
                    <a:pt x="4692" y="1524"/>
                    <a:pt x="4739" y="1560"/>
                  </a:cubicBezTo>
                  <a:cubicBezTo>
                    <a:pt x="4771" y="1592"/>
                    <a:pt x="4813" y="1602"/>
                    <a:pt x="4856" y="1602"/>
                  </a:cubicBezTo>
                  <a:cubicBezTo>
                    <a:pt x="4877" y="1602"/>
                    <a:pt x="4898" y="1600"/>
                    <a:pt x="4918" y="1596"/>
                  </a:cubicBezTo>
                  <a:cubicBezTo>
                    <a:pt x="4977" y="1584"/>
                    <a:pt x="5049" y="1560"/>
                    <a:pt x="5108" y="1560"/>
                  </a:cubicBezTo>
                  <a:cubicBezTo>
                    <a:pt x="5311" y="1560"/>
                    <a:pt x="5489" y="1655"/>
                    <a:pt x="5620" y="1786"/>
                  </a:cubicBezTo>
                  <a:cubicBezTo>
                    <a:pt x="5620" y="1786"/>
                    <a:pt x="5608" y="1786"/>
                    <a:pt x="5608" y="1798"/>
                  </a:cubicBezTo>
                  <a:cubicBezTo>
                    <a:pt x="5585" y="1798"/>
                    <a:pt x="5573" y="1822"/>
                    <a:pt x="5573" y="1822"/>
                  </a:cubicBezTo>
                  <a:cubicBezTo>
                    <a:pt x="5561" y="1834"/>
                    <a:pt x="5525" y="1834"/>
                    <a:pt x="5513" y="1846"/>
                  </a:cubicBezTo>
                  <a:cubicBezTo>
                    <a:pt x="5477" y="1858"/>
                    <a:pt x="5466" y="1858"/>
                    <a:pt x="5454" y="1882"/>
                  </a:cubicBezTo>
                  <a:cubicBezTo>
                    <a:pt x="5442" y="1882"/>
                    <a:pt x="5442" y="1882"/>
                    <a:pt x="5430" y="1893"/>
                  </a:cubicBezTo>
                  <a:cubicBezTo>
                    <a:pt x="5239" y="1989"/>
                    <a:pt x="5085" y="2084"/>
                    <a:pt x="4930" y="2203"/>
                  </a:cubicBezTo>
                  <a:cubicBezTo>
                    <a:pt x="4727" y="2370"/>
                    <a:pt x="4549" y="2584"/>
                    <a:pt x="4394" y="2786"/>
                  </a:cubicBezTo>
                  <a:cubicBezTo>
                    <a:pt x="4394" y="2798"/>
                    <a:pt x="4382" y="2798"/>
                    <a:pt x="4382" y="2822"/>
                  </a:cubicBezTo>
                  <a:cubicBezTo>
                    <a:pt x="4370" y="2834"/>
                    <a:pt x="4346" y="2858"/>
                    <a:pt x="4346" y="2882"/>
                  </a:cubicBezTo>
                  <a:cubicBezTo>
                    <a:pt x="4346" y="2882"/>
                    <a:pt x="4346" y="2894"/>
                    <a:pt x="4334" y="2894"/>
                  </a:cubicBezTo>
                  <a:lnTo>
                    <a:pt x="3584" y="2894"/>
                  </a:lnTo>
                  <a:cubicBezTo>
                    <a:pt x="3477" y="2894"/>
                    <a:pt x="3382" y="2977"/>
                    <a:pt x="3382" y="3084"/>
                  </a:cubicBezTo>
                  <a:cubicBezTo>
                    <a:pt x="3382" y="3191"/>
                    <a:pt x="3477" y="3275"/>
                    <a:pt x="3584" y="3275"/>
                  </a:cubicBezTo>
                  <a:lnTo>
                    <a:pt x="4096" y="3275"/>
                  </a:lnTo>
                  <a:cubicBezTo>
                    <a:pt x="4072" y="3334"/>
                    <a:pt x="4061" y="3406"/>
                    <a:pt x="4025" y="3465"/>
                  </a:cubicBezTo>
                  <a:cubicBezTo>
                    <a:pt x="3918" y="3453"/>
                    <a:pt x="3822" y="3441"/>
                    <a:pt x="3691" y="3441"/>
                  </a:cubicBezTo>
                  <a:cubicBezTo>
                    <a:pt x="3203" y="3441"/>
                    <a:pt x="2727" y="3668"/>
                    <a:pt x="2418" y="4049"/>
                  </a:cubicBezTo>
                  <a:cubicBezTo>
                    <a:pt x="2298" y="4025"/>
                    <a:pt x="2167" y="4025"/>
                    <a:pt x="2025" y="4025"/>
                  </a:cubicBezTo>
                  <a:cubicBezTo>
                    <a:pt x="917" y="4025"/>
                    <a:pt x="1" y="4930"/>
                    <a:pt x="1" y="6049"/>
                  </a:cubicBezTo>
                  <a:cubicBezTo>
                    <a:pt x="1" y="7156"/>
                    <a:pt x="917" y="8073"/>
                    <a:pt x="2025" y="8073"/>
                  </a:cubicBezTo>
                  <a:lnTo>
                    <a:pt x="3858" y="8073"/>
                  </a:lnTo>
                  <a:cubicBezTo>
                    <a:pt x="3953" y="8704"/>
                    <a:pt x="4501" y="9204"/>
                    <a:pt x="5168" y="9204"/>
                  </a:cubicBezTo>
                  <a:lnTo>
                    <a:pt x="8549" y="9204"/>
                  </a:lnTo>
                  <a:cubicBezTo>
                    <a:pt x="8656" y="9204"/>
                    <a:pt x="8740" y="9109"/>
                    <a:pt x="8740" y="9002"/>
                  </a:cubicBezTo>
                  <a:cubicBezTo>
                    <a:pt x="8740" y="8906"/>
                    <a:pt x="8656" y="8811"/>
                    <a:pt x="8549" y="8811"/>
                  </a:cubicBezTo>
                  <a:lnTo>
                    <a:pt x="5168" y="8811"/>
                  </a:lnTo>
                  <a:cubicBezTo>
                    <a:pt x="4644" y="8811"/>
                    <a:pt x="4227" y="8394"/>
                    <a:pt x="4227" y="7882"/>
                  </a:cubicBezTo>
                  <a:lnTo>
                    <a:pt x="4227" y="7859"/>
                  </a:lnTo>
                  <a:lnTo>
                    <a:pt x="4227" y="7835"/>
                  </a:lnTo>
                  <a:lnTo>
                    <a:pt x="4227" y="7811"/>
                  </a:lnTo>
                  <a:lnTo>
                    <a:pt x="4227" y="7775"/>
                  </a:lnTo>
                  <a:cubicBezTo>
                    <a:pt x="4287" y="7311"/>
                    <a:pt x="4680" y="6942"/>
                    <a:pt x="5168" y="6942"/>
                  </a:cubicBezTo>
                  <a:cubicBezTo>
                    <a:pt x="5263" y="6942"/>
                    <a:pt x="5358" y="6954"/>
                    <a:pt x="5454" y="6977"/>
                  </a:cubicBezTo>
                  <a:cubicBezTo>
                    <a:pt x="5471" y="6984"/>
                    <a:pt x="5488" y="6987"/>
                    <a:pt x="5506" y="6987"/>
                  </a:cubicBezTo>
                  <a:cubicBezTo>
                    <a:pt x="5548" y="6987"/>
                    <a:pt x="5590" y="6970"/>
                    <a:pt x="5632" y="6954"/>
                  </a:cubicBezTo>
                  <a:cubicBezTo>
                    <a:pt x="5680" y="6906"/>
                    <a:pt x="5704" y="6846"/>
                    <a:pt x="5704" y="6787"/>
                  </a:cubicBezTo>
                  <a:lnTo>
                    <a:pt x="5704" y="6775"/>
                  </a:lnTo>
                  <a:lnTo>
                    <a:pt x="5704" y="6739"/>
                  </a:lnTo>
                  <a:cubicBezTo>
                    <a:pt x="5704" y="6013"/>
                    <a:pt x="6299" y="5418"/>
                    <a:pt x="7025" y="5418"/>
                  </a:cubicBezTo>
                  <a:cubicBezTo>
                    <a:pt x="7644" y="5418"/>
                    <a:pt x="8192" y="5846"/>
                    <a:pt x="8323" y="6442"/>
                  </a:cubicBezTo>
                  <a:cubicBezTo>
                    <a:pt x="8335" y="6501"/>
                    <a:pt x="8371" y="6549"/>
                    <a:pt x="8418" y="6561"/>
                  </a:cubicBezTo>
                  <a:cubicBezTo>
                    <a:pt x="8441" y="6583"/>
                    <a:pt x="8473" y="6592"/>
                    <a:pt x="8506" y="6592"/>
                  </a:cubicBezTo>
                  <a:cubicBezTo>
                    <a:pt x="8525" y="6592"/>
                    <a:pt x="8544" y="6589"/>
                    <a:pt x="8561" y="6585"/>
                  </a:cubicBezTo>
                  <a:cubicBezTo>
                    <a:pt x="8633" y="6549"/>
                    <a:pt x="8716" y="6549"/>
                    <a:pt x="8787" y="6549"/>
                  </a:cubicBezTo>
                  <a:cubicBezTo>
                    <a:pt x="9025" y="6549"/>
                    <a:pt x="9252" y="6668"/>
                    <a:pt x="9383" y="6858"/>
                  </a:cubicBezTo>
                  <a:cubicBezTo>
                    <a:pt x="9422" y="6907"/>
                    <a:pt x="9485" y="6948"/>
                    <a:pt x="9546" y="6948"/>
                  </a:cubicBezTo>
                  <a:cubicBezTo>
                    <a:pt x="9559" y="6948"/>
                    <a:pt x="9572" y="6946"/>
                    <a:pt x="9585" y="6942"/>
                  </a:cubicBezTo>
                  <a:cubicBezTo>
                    <a:pt x="9668" y="6918"/>
                    <a:pt x="9752" y="6906"/>
                    <a:pt x="9823" y="6906"/>
                  </a:cubicBezTo>
                  <a:lnTo>
                    <a:pt x="9978" y="6906"/>
                  </a:lnTo>
                  <a:cubicBezTo>
                    <a:pt x="10216" y="6954"/>
                    <a:pt x="10442" y="7085"/>
                    <a:pt x="10573" y="7275"/>
                  </a:cubicBezTo>
                  <a:cubicBezTo>
                    <a:pt x="10692" y="7442"/>
                    <a:pt x="10764" y="7632"/>
                    <a:pt x="10764" y="7847"/>
                  </a:cubicBezTo>
                  <a:cubicBezTo>
                    <a:pt x="10764" y="8370"/>
                    <a:pt x="10335" y="8799"/>
                    <a:pt x="9811" y="8799"/>
                  </a:cubicBezTo>
                  <a:lnTo>
                    <a:pt x="9156" y="8799"/>
                  </a:lnTo>
                  <a:cubicBezTo>
                    <a:pt x="9049" y="8799"/>
                    <a:pt x="8966" y="8882"/>
                    <a:pt x="8966" y="8990"/>
                  </a:cubicBezTo>
                  <a:cubicBezTo>
                    <a:pt x="8966" y="9097"/>
                    <a:pt x="9061" y="9180"/>
                    <a:pt x="9156" y="9180"/>
                  </a:cubicBezTo>
                  <a:lnTo>
                    <a:pt x="9811" y="9180"/>
                  </a:lnTo>
                  <a:cubicBezTo>
                    <a:pt x="10561" y="9180"/>
                    <a:pt x="11157" y="8585"/>
                    <a:pt x="11157" y="7847"/>
                  </a:cubicBezTo>
                  <a:cubicBezTo>
                    <a:pt x="11157" y="7632"/>
                    <a:pt x="11109" y="7454"/>
                    <a:pt x="11038" y="7275"/>
                  </a:cubicBezTo>
                  <a:cubicBezTo>
                    <a:pt x="11347" y="6882"/>
                    <a:pt x="11514" y="6454"/>
                    <a:pt x="11514" y="6001"/>
                  </a:cubicBezTo>
                  <a:cubicBezTo>
                    <a:pt x="11514" y="4906"/>
                    <a:pt x="10621" y="4013"/>
                    <a:pt x="9514" y="4013"/>
                  </a:cubicBezTo>
                  <a:cubicBezTo>
                    <a:pt x="9395" y="4013"/>
                    <a:pt x="9276" y="4025"/>
                    <a:pt x="9156" y="4037"/>
                  </a:cubicBezTo>
                  <a:cubicBezTo>
                    <a:pt x="9133" y="3668"/>
                    <a:pt x="9037" y="3310"/>
                    <a:pt x="8859" y="2977"/>
                  </a:cubicBezTo>
                  <a:cubicBezTo>
                    <a:pt x="8834" y="2919"/>
                    <a:pt x="8770" y="2879"/>
                    <a:pt x="8697" y="2879"/>
                  </a:cubicBezTo>
                  <a:cubicBezTo>
                    <a:pt x="8664" y="2879"/>
                    <a:pt x="8630" y="2887"/>
                    <a:pt x="8597" y="2906"/>
                  </a:cubicBezTo>
                  <a:cubicBezTo>
                    <a:pt x="8502" y="2953"/>
                    <a:pt x="8466" y="3072"/>
                    <a:pt x="8525" y="3179"/>
                  </a:cubicBezTo>
                  <a:cubicBezTo>
                    <a:pt x="8680" y="3489"/>
                    <a:pt x="8775" y="3858"/>
                    <a:pt x="8775" y="4215"/>
                  </a:cubicBezTo>
                  <a:lnTo>
                    <a:pt x="8775" y="4275"/>
                  </a:lnTo>
                  <a:lnTo>
                    <a:pt x="8775" y="4287"/>
                  </a:lnTo>
                  <a:cubicBezTo>
                    <a:pt x="8775" y="4346"/>
                    <a:pt x="8799" y="4406"/>
                    <a:pt x="8847" y="4453"/>
                  </a:cubicBezTo>
                  <a:cubicBezTo>
                    <a:pt x="8879" y="4485"/>
                    <a:pt x="8921" y="4496"/>
                    <a:pt x="8963" y="4496"/>
                  </a:cubicBezTo>
                  <a:cubicBezTo>
                    <a:pt x="8984" y="4496"/>
                    <a:pt x="9006" y="4493"/>
                    <a:pt x="9025" y="4489"/>
                  </a:cubicBezTo>
                  <a:cubicBezTo>
                    <a:pt x="9180" y="4441"/>
                    <a:pt x="9335" y="4406"/>
                    <a:pt x="9502" y="4406"/>
                  </a:cubicBezTo>
                  <a:cubicBezTo>
                    <a:pt x="10395" y="4406"/>
                    <a:pt x="11109" y="5144"/>
                    <a:pt x="11109" y="6013"/>
                  </a:cubicBezTo>
                  <a:cubicBezTo>
                    <a:pt x="11109" y="6346"/>
                    <a:pt x="11026" y="6644"/>
                    <a:pt x="10847" y="6906"/>
                  </a:cubicBezTo>
                  <a:lnTo>
                    <a:pt x="10823" y="6894"/>
                  </a:lnTo>
                  <a:lnTo>
                    <a:pt x="10800" y="6858"/>
                  </a:lnTo>
                  <a:lnTo>
                    <a:pt x="10788" y="6846"/>
                  </a:lnTo>
                  <a:lnTo>
                    <a:pt x="10752" y="6823"/>
                  </a:lnTo>
                  <a:cubicBezTo>
                    <a:pt x="10514" y="6608"/>
                    <a:pt x="10204" y="6489"/>
                    <a:pt x="9871" y="6489"/>
                  </a:cubicBezTo>
                  <a:cubicBezTo>
                    <a:pt x="9799" y="6489"/>
                    <a:pt x="9740" y="6489"/>
                    <a:pt x="9668" y="6501"/>
                  </a:cubicBezTo>
                  <a:cubicBezTo>
                    <a:pt x="9454" y="6263"/>
                    <a:pt x="9156" y="6132"/>
                    <a:pt x="8835" y="6132"/>
                  </a:cubicBezTo>
                  <a:cubicBezTo>
                    <a:pt x="8787" y="6132"/>
                    <a:pt x="8728" y="6132"/>
                    <a:pt x="8680" y="6144"/>
                  </a:cubicBezTo>
                  <a:cubicBezTo>
                    <a:pt x="8585" y="5846"/>
                    <a:pt x="8383" y="5584"/>
                    <a:pt x="8144" y="5370"/>
                  </a:cubicBezTo>
                  <a:cubicBezTo>
                    <a:pt x="7847" y="5120"/>
                    <a:pt x="7466" y="4989"/>
                    <a:pt x="7073" y="4989"/>
                  </a:cubicBezTo>
                  <a:cubicBezTo>
                    <a:pt x="6204" y="4989"/>
                    <a:pt x="5466" y="5656"/>
                    <a:pt x="5382" y="6525"/>
                  </a:cubicBezTo>
                  <a:cubicBezTo>
                    <a:pt x="5335" y="6525"/>
                    <a:pt x="5275" y="6501"/>
                    <a:pt x="5227" y="6501"/>
                  </a:cubicBezTo>
                  <a:lnTo>
                    <a:pt x="4977" y="6501"/>
                  </a:lnTo>
                  <a:cubicBezTo>
                    <a:pt x="4965" y="6501"/>
                    <a:pt x="4942" y="6501"/>
                    <a:pt x="4930" y="6525"/>
                  </a:cubicBezTo>
                  <a:lnTo>
                    <a:pt x="4918" y="6525"/>
                  </a:lnTo>
                  <a:cubicBezTo>
                    <a:pt x="4906" y="6525"/>
                    <a:pt x="4882" y="6525"/>
                    <a:pt x="4870" y="6537"/>
                  </a:cubicBezTo>
                  <a:lnTo>
                    <a:pt x="4858" y="6537"/>
                  </a:lnTo>
                  <a:cubicBezTo>
                    <a:pt x="4846" y="6537"/>
                    <a:pt x="4823" y="6549"/>
                    <a:pt x="4811" y="6549"/>
                  </a:cubicBezTo>
                  <a:cubicBezTo>
                    <a:pt x="4406" y="6680"/>
                    <a:pt x="4084" y="7013"/>
                    <a:pt x="3965" y="7430"/>
                  </a:cubicBezTo>
                  <a:cubicBezTo>
                    <a:pt x="3965" y="7442"/>
                    <a:pt x="3953" y="7454"/>
                    <a:pt x="3953" y="7489"/>
                  </a:cubicBezTo>
                  <a:cubicBezTo>
                    <a:pt x="3930" y="7537"/>
                    <a:pt x="3930" y="7561"/>
                    <a:pt x="3918" y="7608"/>
                  </a:cubicBezTo>
                  <a:lnTo>
                    <a:pt x="2084" y="7608"/>
                  </a:lnTo>
                  <a:cubicBezTo>
                    <a:pt x="1191" y="7608"/>
                    <a:pt x="453" y="6882"/>
                    <a:pt x="453" y="5965"/>
                  </a:cubicBezTo>
                  <a:cubicBezTo>
                    <a:pt x="453" y="5072"/>
                    <a:pt x="1179" y="4334"/>
                    <a:pt x="2084" y="4334"/>
                  </a:cubicBezTo>
                  <a:cubicBezTo>
                    <a:pt x="2227" y="4334"/>
                    <a:pt x="2370" y="4346"/>
                    <a:pt x="2501" y="4394"/>
                  </a:cubicBezTo>
                  <a:cubicBezTo>
                    <a:pt x="2515" y="4396"/>
                    <a:pt x="2529" y="4397"/>
                    <a:pt x="2542" y="4397"/>
                  </a:cubicBezTo>
                  <a:cubicBezTo>
                    <a:pt x="2611" y="4397"/>
                    <a:pt x="2675" y="4372"/>
                    <a:pt x="2715" y="4322"/>
                  </a:cubicBezTo>
                  <a:cubicBezTo>
                    <a:pt x="2953" y="3977"/>
                    <a:pt x="3334" y="3763"/>
                    <a:pt x="3751" y="3763"/>
                  </a:cubicBezTo>
                  <a:cubicBezTo>
                    <a:pt x="3894" y="3763"/>
                    <a:pt x="4025" y="3787"/>
                    <a:pt x="4156" y="3822"/>
                  </a:cubicBezTo>
                  <a:cubicBezTo>
                    <a:pt x="4177" y="3833"/>
                    <a:pt x="4201" y="3839"/>
                    <a:pt x="4225" y="3839"/>
                  </a:cubicBezTo>
                  <a:cubicBezTo>
                    <a:pt x="4255" y="3839"/>
                    <a:pt x="4284" y="3830"/>
                    <a:pt x="4311" y="3810"/>
                  </a:cubicBezTo>
                  <a:cubicBezTo>
                    <a:pt x="4346" y="3787"/>
                    <a:pt x="4382" y="3739"/>
                    <a:pt x="4394" y="3691"/>
                  </a:cubicBezTo>
                  <a:cubicBezTo>
                    <a:pt x="4442" y="3501"/>
                    <a:pt x="4513" y="3322"/>
                    <a:pt x="4608" y="3144"/>
                  </a:cubicBezTo>
                  <a:cubicBezTo>
                    <a:pt x="4608" y="3144"/>
                    <a:pt x="4620" y="3132"/>
                    <a:pt x="4620" y="3108"/>
                  </a:cubicBezTo>
                  <a:cubicBezTo>
                    <a:pt x="4906" y="2596"/>
                    <a:pt x="5394" y="2191"/>
                    <a:pt x="5977" y="2024"/>
                  </a:cubicBezTo>
                  <a:lnTo>
                    <a:pt x="5989" y="2024"/>
                  </a:lnTo>
                  <a:cubicBezTo>
                    <a:pt x="6180" y="1977"/>
                    <a:pt x="6370" y="1953"/>
                    <a:pt x="6573" y="1953"/>
                  </a:cubicBezTo>
                  <a:cubicBezTo>
                    <a:pt x="7192" y="1953"/>
                    <a:pt x="7775" y="2203"/>
                    <a:pt x="8204" y="2667"/>
                  </a:cubicBezTo>
                  <a:cubicBezTo>
                    <a:pt x="8243" y="2706"/>
                    <a:pt x="8295" y="2727"/>
                    <a:pt x="8349" y="2727"/>
                  </a:cubicBezTo>
                  <a:cubicBezTo>
                    <a:pt x="8394" y="2727"/>
                    <a:pt x="8440" y="2712"/>
                    <a:pt x="8478" y="2679"/>
                  </a:cubicBezTo>
                  <a:cubicBezTo>
                    <a:pt x="8549" y="2608"/>
                    <a:pt x="8561" y="2489"/>
                    <a:pt x="8490" y="2417"/>
                  </a:cubicBezTo>
                  <a:cubicBezTo>
                    <a:pt x="8002" y="1893"/>
                    <a:pt x="7299" y="1584"/>
                    <a:pt x="6573" y="1584"/>
                  </a:cubicBezTo>
                  <a:cubicBezTo>
                    <a:pt x="6370" y="1584"/>
                    <a:pt x="6192" y="1596"/>
                    <a:pt x="6013" y="1643"/>
                  </a:cubicBezTo>
                  <a:cubicBezTo>
                    <a:pt x="5823" y="1322"/>
                    <a:pt x="5501" y="1143"/>
                    <a:pt x="5120" y="1143"/>
                  </a:cubicBezTo>
                  <a:lnTo>
                    <a:pt x="5049" y="1143"/>
                  </a:lnTo>
                  <a:cubicBezTo>
                    <a:pt x="4965" y="489"/>
                    <a:pt x="4394" y="0"/>
                    <a:pt x="372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1517" name="Google Shape;1517;p44"/>
            <p:cNvSpPr txBox="1"/>
            <p:nvPr/>
          </p:nvSpPr>
          <p:spPr>
            <a:xfrm>
              <a:off x="2160138" y="3492563"/>
              <a:ext cx="5202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latin typeface="Pathway Gothic One"/>
                  <a:ea typeface="Pathway Gothic One"/>
                  <a:cs typeface="Pathway Gothic One"/>
                  <a:sym typeface="Pathway Gothic One"/>
                </a:rPr>
                <a:t>Gas</a:t>
              </a:r>
              <a:endParaRPr sz="2000">
                <a:latin typeface="Pathway Gothic One"/>
                <a:ea typeface="Pathway Gothic One"/>
                <a:cs typeface="Pathway Gothic One"/>
                <a:sym typeface="Pathway Gothic One"/>
              </a:endParaRPr>
            </a:p>
          </p:txBody>
        </p:sp>
      </p:grpSp>
      <p:grpSp>
        <p:nvGrpSpPr>
          <p:cNvPr id="1518" name="Google Shape;1518;p44"/>
          <p:cNvGrpSpPr/>
          <p:nvPr/>
        </p:nvGrpSpPr>
        <p:grpSpPr>
          <a:xfrm>
            <a:off x="1224317" y="1345062"/>
            <a:ext cx="1939208" cy="1190875"/>
            <a:chOff x="1224317" y="1345062"/>
            <a:chExt cx="1939208" cy="1190875"/>
          </a:xfrm>
        </p:grpSpPr>
        <p:pic>
          <p:nvPicPr>
            <p:cNvPr id="1519" name="Google Shape;1519;p4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1478176">
              <a:off x="1461201" y="1344237"/>
              <a:ext cx="256450" cy="11925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20" name="Google Shape;1520;p44"/>
            <p:cNvSpPr txBox="1"/>
            <p:nvPr/>
          </p:nvSpPr>
          <p:spPr>
            <a:xfrm>
              <a:off x="1954525" y="1694188"/>
              <a:ext cx="12090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latin typeface="Pathway Gothic One"/>
                  <a:ea typeface="Pathway Gothic One"/>
                  <a:cs typeface="Pathway Gothic One"/>
                  <a:sym typeface="Pathway Gothic One"/>
                </a:rPr>
                <a:t>Cosmic Ray</a:t>
              </a:r>
              <a:endParaRPr sz="2000">
                <a:latin typeface="Pathway Gothic One"/>
                <a:ea typeface="Pathway Gothic One"/>
                <a:cs typeface="Pathway Gothic One"/>
                <a:sym typeface="Pathway Gothic One"/>
              </a:endParaRPr>
            </a:p>
          </p:txBody>
        </p:sp>
      </p:grpSp>
      <p:pic>
        <p:nvPicPr>
          <p:cNvPr id="1521" name="Google Shape;1521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235198">
            <a:off x="3651163" y="2508250"/>
            <a:ext cx="264125" cy="1228150"/>
          </a:xfrm>
          <a:prstGeom prst="rect">
            <a:avLst/>
          </a:prstGeom>
          <a:noFill/>
          <a:ln>
            <a:noFill/>
          </a:ln>
        </p:spPr>
      </p:pic>
      <p:sp>
        <p:nvSpPr>
          <p:cNvPr id="1522" name="Google Shape;1522;p44"/>
          <p:cNvSpPr txBox="1"/>
          <p:nvPr/>
        </p:nvSpPr>
        <p:spPr>
          <a:xfrm>
            <a:off x="3374175" y="2535925"/>
            <a:ext cx="818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2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𝜸 - Ray</a:t>
            </a:r>
            <a:endParaRPr sz="2000" b="1">
              <a:solidFill>
                <a:schemeClr val="dk2"/>
              </a:solidFill>
              <a:latin typeface="Pathway Gothic One"/>
              <a:ea typeface="Pathway Gothic One"/>
              <a:cs typeface="Pathway Gothic One"/>
              <a:sym typeface="Pathway Gothic One"/>
            </a:endParaRPr>
          </a:p>
        </p:txBody>
      </p:sp>
      <p:sp>
        <p:nvSpPr>
          <p:cNvPr id="1523" name="Google Shape;1523;p44"/>
          <p:cNvSpPr txBox="1"/>
          <p:nvPr/>
        </p:nvSpPr>
        <p:spPr>
          <a:xfrm>
            <a:off x="1077950" y="4071275"/>
            <a:ext cx="358950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Interaction ratio between cosmic ray and gas is already known</a:t>
            </a:r>
            <a:endParaRPr/>
          </a:p>
        </p:txBody>
      </p:sp>
      <p:sp>
        <p:nvSpPr>
          <p:cNvPr id="1524" name="Google Shape;1524;p44"/>
          <p:cNvSpPr txBox="1"/>
          <p:nvPr/>
        </p:nvSpPr>
        <p:spPr>
          <a:xfrm>
            <a:off x="5046070" y="2534250"/>
            <a:ext cx="3146954" cy="71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Pathway Gothic One"/>
                <a:ea typeface="Pathway Gothic One"/>
                <a:cs typeface="Pathway Gothic One"/>
                <a:sym typeface="Pathway Gothic One"/>
              </a:rPr>
              <a:t>⇒  Total amount of gas</a:t>
            </a:r>
            <a:endParaRPr sz="3000">
              <a:latin typeface="Pathway Gothic One"/>
              <a:ea typeface="Pathway Gothic One"/>
              <a:cs typeface="Pathway Gothic One"/>
              <a:sym typeface="Pathway Gothic On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" name="Google Shape;1529;p45"/>
          <p:cNvSpPr txBox="1">
            <a:spLocks noGrp="1"/>
          </p:cNvSpPr>
          <p:nvPr>
            <p:ph type="body" idx="1"/>
          </p:nvPr>
        </p:nvSpPr>
        <p:spPr>
          <a:xfrm>
            <a:off x="1955552" y="2229450"/>
            <a:ext cx="51261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000000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N(H) = N(H1) + 2N(H2) + N(DNM)</a:t>
            </a:r>
            <a:endParaRPr sz="4000" b="1">
              <a:latin typeface="Pathway Gothic One"/>
              <a:ea typeface="Pathway Gothic One"/>
              <a:cs typeface="Pathway Gothic One"/>
              <a:sym typeface="Pathway Gothic One"/>
            </a:endParaRPr>
          </a:p>
        </p:txBody>
      </p:sp>
      <p:sp>
        <p:nvSpPr>
          <p:cNvPr id="1530" name="Google Shape;1530;p45"/>
          <p:cNvSpPr txBox="1">
            <a:spLocks noGrp="1"/>
          </p:cNvSpPr>
          <p:nvPr>
            <p:ph type="title"/>
          </p:nvPr>
        </p:nvSpPr>
        <p:spPr>
          <a:xfrm>
            <a:off x="720000" y="453325"/>
            <a:ext cx="77040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Missing particles</a:t>
            </a:r>
            <a:endParaRPr/>
          </a:p>
        </p:txBody>
      </p:sp>
      <p:sp>
        <p:nvSpPr>
          <p:cNvPr id="1531" name="Google Shape;1531;p45"/>
          <p:cNvSpPr txBox="1">
            <a:spLocks noGrp="1"/>
          </p:cNvSpPr>
          <p:nvPr>
            <p:ph type="body" idx="1"/>
          </p:nvPr>
        </p:nvSpPr>
        <p:spPr>
          <a:xfrm>
            <a:off x="5723202" y="2217258"/>
            <a:ext cx="1501500" cy="6846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000000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?</a:t>
            </a:r>
            <a:endParaRPr sz="4000" b="1">
              <a:latin typeface="Pathway Gothic One"/>
              <a:ea typeface="Pathway Gothic One"/>
              <a:cs typeface="Pathway Gothic One"/>
              <a:sym typeface="Pathway Gothic One"/>
            </a:endParaRPr>
          </a:p>
        </p:txBody>
      </p:sp>
      <p:sp>
        <p:nvSpPr>
          <p:cNvPr id="1532" name="Google Shape;1532;p45"/>
          <p:cNvSpPr/>
          <p:nvPr/>
        </p:nvSpPr>
        <p:spPr>
          <a:xfrm>
            <a:off x="5495950" y="2266026"/>
            <a:ext cx="1896300" cy="822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Google Shape;1537;p46"/>
          <p:cNvSpPr txBox="1">
            <a:spLocks noGrp="1"/>
          </p:cNvSpPr>
          <p:nvPr>
            <p:ph type="body" idx="1"/>
          </p:nvPr>
        </p:nvSpPr>
        <p:spPr>
          <a:xfrm>
            <a:off x="1892475" y="1514000"/>
            <a:ext cx="6234300" cy="7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Assume </a:t>
            </a:r>
            <a:r>
              <a:rPr lang="en" sz="1600" b="1">
                <a:solidFill>
                  <a:srgbClr val="000000"/>
                </a:solidFill>
              </a:rPr>
              <a:t>optical depth &lt; 1</a:t>
            </a:r>
            <a:r>
              <a:rPr lang="en" sz="1600">
                <a:solidFill>
                  <a:srgbClr val="000000"/>
                </a:solidFill>
              </a:rPr>
              <a:t>, when calculating the column density</a:t>
            </a: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0000"/>
                </a:solidFill>
              </a:rPr>
              <a:t>optically thick HⅠ is missing!</a:t>
            </a:r>
            <a:endParaRPr sz="1600" b="1"/>
          </a:p>
        </p:txBody>
      </p:sp>
      <p:sp>
        <p:nvSpPr>
          <p:cNvPr id="1538" name="Google Shape;1538;p46"/>
          <p:cNvSpPr txBox="1">
            <a:spLocks noGrp="1"/>
          </p:cNvSpPr>
          <p:nvPr>
            <p:ph type="title"/>
          </p:nvPr>
        </p:nvSpPr>
        <p:spPr>
          <a:xfrm>
            <a:off x="720000" y="453325"/>
            <a:ext cx="77040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Problems of CO and HⅠ emission line</a:t>
            </a:r>
            <a:endParaRPr/>
          </a:p>
        </p:txBody>
      </p:sp>
      <p:sp>
        <p:nvSpPr>
          <p:cNvPr id="1539" name="Google Shape;1539;p46"/>
          <p:cNvSpPr txBox="1">
            <a:spLocks noGrp="1"/>
          </p:cNvSpPr>
          <p:nvPr>
            <p:ph type="title" idx="4294967295"/>
          </p:nvPr>
        </p:nvSpPr>
        <p:spPr>
          <a:xfrm>
            <a:off x="1017225" y="1514000"/>
            <a:ext cx="5442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540" name="Google Shape;1540;p46"/>
          <p:cNvSpPr txBox="1">
            <a:spLocks noGrp="1"/>
          </p:cNvSpPr>
          <p:nvPr>
            <p:ph type="body" idx="1"/>
          </p:nvPr>
        </p:nvSpPr>
        <p:spPr>
          <a:xfrm>
            <a:off x="1892475" y="2637700"/>
            <a:ext cx="4605861" cy="6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The difference in abundance leads to </a:t>
            </a:r>
            <a:br>
              <a:rPr lang="en" sz="1600">
                <a:solidFill>
                  <a:srgbClr val="000000"/>
                </a:solidFill>
              </a:rPr>
            </a:br>
            <a:r>
              <a:rPr lang="en" sz="1600">
                <a:solidFill>
                  <a:srgbClr val="000000"/>
                </a:solidFill>
              </a:rPr>
              <a:t>the difference in formation condition</a:t>
            </a: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0000"/>
                </a:solidFill>
              </a:rPr>
              <a:t>CO can not trace every H</a:t>
            </a:r>
            <a:r>
              <a:rPr lang="en" sz="1000" b="1">
                <a:solidFill>
                  <a:srgbClr val="000000"/>
                </a:solidFill>
              </a:rPr>
              <a:t>2</a:t>
            </a:r>
            <a:r>
              <a:rPr lang="en" sz="1600" b="1">
                <a:solidFill>
                  <a:srgbClr val="000000"/>
                </a:solidFill>
              </a:rPr>
              <a:t> molecules!</a:t>
            </a:r>
            <a:endParaRPr sz="16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600"/>
          </a:p>
        </p:txBody>
      </p:sp>
      <p:sp>
        <p:nvSpPr>
          <p:cNvPr id="1541" name="Google Shape;1541;p46"/>
          <p:cNvSpPr txBox="1">
            <a:spLocks noGrp="1"/>
          </p:cNvSpPr>
          <p:nvPr>
            <p:ph type="title" idx="4294967295"/>
          </p:nvPr>
        </p:nvSpPr>
        <p:spPr>
          <a:xfrm>
            <a:off x="988725" y="2637688"/>
            <a:ext cx="6012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542" name="Google Shape;1542;p46"/>
          <p:cNvSpPr txBox="1">
            <a:spLocks noGrp="1"/>
          </p:cNvSpPr>
          <p:nvPr>
            <p:ph type="title"/>
          </p:nvPr>
        </p:nvSpPr>
        <p:spPr>
          <a:xfrm>
            <a:off x="748500" y="3845100"/>
            <a:ext cx="77040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⇒  Other tracers are required!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543" name="Google Shape;1543;p46"/>
          <p:cNvSpPr txBox="1"/>
          <p:nvPr/>
        </p:nvSpPr>
        <p:spPr>
          <a:xfrm>
            <a:off x="536550" y="1237603"/>
            <a:ext cx="8127900" cy="339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chemeClr val="dk2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HCO+</a:t>
            </a:r>
            <a:endParaRPr sz="9600" b="1">
              <a:solidFill>
                <a:schemeClr val="dk2"/>
              </a:solidFill>
              <a:latin typeface="Pathway Gothic One"/>
              <a:ea typeface="Pathway Gothic One"/>
              <a:cs typeface="Pathway Gothic One"/>
              <a:sym typeface="Pathway Gothic On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" name="Google Shape;1548;p47"/>
          <p:cNvSpPr txBox="1">
            <a:spLocks noGrp="1"/>
          </p:cNvSpPr>
          <p:nvPr>
            <p:ph type="title"/>
          </p:nvPr>
        </p:nvSpPr>
        <p:spPr>
          <a:xfrm>
            <a:off x="720000" y="453325"/>
            <a:ext cx="77040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DNM?</a:t>
            </a:r>
            <a:endParaRPr/>
          </a:p>
        </p:txBody>
      </p:sp>
      <p:grpSp>
        <p:nvGrpSpPr>
          <p:cNvPr id="1549" name="Google Shape;1549;p47"/>
          <p:cNvGrpSpPr/>
          <p:nvPr/>
        </p:nvGrpSpPr>
        <p:grpSpPr>
          <a:xfrm>
            <a:off x="1531636" y="1661851"/>
            <a:ext cx="2423139" cy="2426271"/>
            <a:chOff x="3701811" y="542336"/>
            <a:chExt cx="1740385" cy="1740385"/>
          </a:xfrm>
        </p:grpSpPr>
        <p:grpSp>
          <p:nvGrpSpPr>
            <p:cNvPr id="1550" name="Google Shape;1550;p47"/>
            <p:cNvGrpSpPr/>
            <p:nvPr/>
          </p:nvGrpSpPr>
          <p:grpSpPr>
            <a:xfrm>
              <a:off x="3701811" y="542336"/>
              <a:ext cx="1740385" cy="1740385"/>
              <a:chOff x="843940" y="1306300"/>
              <a:chExt cx="3134700" cy="3134700"/>
            </a:xfrm>
          </p:grpSpPr>
          <p:sp>
            <p:nvSpPr>
              <p:cNvPr id="1551" name="Google Shape;1551;p47"/>
              <p:cNvSpPr/>
              <p:nvPr/>
            </p:nvSpPr>
            <p:spPr>
              <a:xfrm>
                <a:off x="843940" y="1306300"/>
                <a:ext cx="3134700" cy="313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47"/>
              <p:cNvSpPr/>
              <p:nvPr/>
            </p:nvSpPr>
            <p:spPr>
              <a:xfrm>
                <a:off x="960340" y="1422700"/>
                <a:ext cx="2901900" cy="2901900"/>
              </a:xfrm>
              <a:prstGeom prst="ellipse">
                <a:avLst/>
              </a:prstGeom>
              <a:solidFill>
                <a:schemeClr val="lt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53" name="Google Shape;1553;p47"/>
            <p:cNvSpPr/>
            <p:nvPr/>
          </p:nvSpPr>
          <p:spPr>
            <a:xfrm>
              <a:off x="3866550" y="711275"/>
              <a:ext cx="1410900" cy="14025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latin typeface="Pathway Gothic One"/>
                <a:ea typeface="Pathway Gothic One"/>
                <a:cs typeface="Pathway Gothic One"/>
                <a:sym typeface="Pathway Gothic One"/>
              </a:endParaRPr>
            </a:p>
          </p:txBody>
        </p:sp>
      </p:grpSp>
      <p:grpSp>
        <p:nvGrpSpPr>
          <p:cNvPr id="1554" name="Google Shape;1554;p47"/>
          <p:cNvGrpSpPr/>
          <p:nvPr/>
        </p:nvGrpSpPr>
        <p:grpSpPr>
          <a:xfrm>
            <a:off x="5189236" y="1661849"/>
            <a:ext cx="2423139" cy="2426271"/>
            <a:chOff x="3701811" y="542336"/>
            <a:chExt cx="1740385" cy="1740385"/>
          </a:xfrm>
        </p:grpSpPr>
        <p:grpSp>
          <p:nvGrpSpPr>
            <p:cNvPr id="1555" name="Google Shape;1555;p47"/>
            <p:cNvGrpSpPr/>
            <p:nvPr/>
          </p:nvGrpSpPr>
          <p:grpSpPr>
            <a:xfrm>
              <a:off x="3701811" y="542336"/>
              <a:ext cx="1740385" cy="1740385"/>
              <a:chOff x="843940" y="1306300"/>
              <a:chExt cx="3134700" cy="3134700"/>
            </a:xfrm>
          </p:grpSpPr>
          <p:sp>
            <p:nvSpPr>
              <p:cNvPr id="1556" name="Google Shape;1556;p47"/>
              <p:cNvSpPr/>
              <p:nvPr/>
            </p:nvSpPr>
            <p:spPr>
              <a:xfrm>
                <a:off x="843940" y="1306300"/>
                <a:ext cx="3134700" cy="313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47"/>
              <p:cNvSpPr/>
              <p:nvPr/>
            </p:nvSpPr>
            <p:spPr>
              <a:xfrm>
                <a:off x="960340" y="1422700"/>
                <a:ext cx="2901900" cy="2901900"/>
              </a:xfrm>
              <a:prstGeom prst="ellipse">
                <a:avLst/>
              </a:prstGeom>
              <a:solidFill>
                <a:schemeClr val="lt2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58" name="Google Shape;1558;p47"/>
            <p:cNvSpPr/>
            <p:nvPr/>
          </p:nvSpPr>
          <p:spPr>
            <a:xfrm>
              <a:off x="3866550" y="711275"/>
              <a:ext cx="1410900" cy="14025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latin typeface="Pathway Gothic One"/>
                <a:ea typeface="Pathway Gothic One"/>
                <a:cs typeface="Pathway Gothic One"/>
                <a:sym typeface="Pathway Gothic One"/>
              </a:endParaRPr>
            </a:p>
          </p:txBody>
        </p:sp>
      </p:grpSp>
      <p:sp>
        <p:nvSpPr>
          <p:cNvPr id="1559" name="Google Shape;1559;p47"/>
          <p:cNvSpPr txBox="1"/>
          <p:nvPr/>
        </p:nvSpPr>
        <p:spPr>
          <a:xfrm>
            <a:off x="5647350" y="2534250"/>
            <a:ext cx="1506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Pathway Gothic One"/>
                <a:ea typeface="Pathway Gothic One"/>
                <a:cs typeface="Pathway Gothic One"/>
                <a:sym typeface="Pathway Gothic One"/>
              </a:rPr>
              <a:t>CO -dark H</a:t>
            </a:r>
            <a:r>
              <a:rPr lang="en" sz="1500">
                <a:latin typeface="Pathway Gothic One"/>
                <a:ea typeface="Pathway Gothic One"/>
                <a:cs typeface="Pathway Gothic One"/>
                <a:sym typeface="Pathway Gothic One"/>
              </a:rPr>
              <a:t>2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60" name="Google Shape;1560;p47"/>
          <p:cNvSpPr txBox="1"/>
          <p:nvPr/>
        </p:nvSpPr>
        <p:spPr>
          <a:xfrm>
            <a:off x="1789200" y="2320888"/>
            <a:ext cx="19080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Pathway Gothic One"/>
                <a:ea typeface="Pathway Gothic One"/>
                <a:cs typeface="Pathway Gothic One"/>
                <a:sym typeface="Pathway Gothic One"/>
              </a:rPr>
              <a:t>Optically thick HⅠ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nternational Day of Human Space Flight! by Slidesgo">
  <a:themeElements>
    <a:clrScheme name="Simple Light">
      <a:dk1>
        <a:srgbClr val="FFFFFF"/>
      </a:dk1>
      <a:lt1>
        <a:srgbClr val="E8E5C3"/>
      </a:lt1>
      <a:dk2>
        <a:srgbClr val="BD1717"/>
      </a:dk2>
      <a:lt2>
        <a:srgbClr val="232347"/>
      </a:lt2>
      <a:accent1>
        <a:srgbClr val="FFFFFF"/>
      </a:accent1>
      <a:accent2>
        <a:srgbClr val="D1CEA6"/>
      </a:accent2>
      <a:accent3>
        <a:srgbClr val="BD1717"/>
      </a:accent3>
      <a:accent4>
        <a:srgbClr val="1A1A36"/>
      </a:accent4>
      <a:accent5>
        <a:srgbClr val="FFFFFF"/>
      </a:accent5>
      <a:accent6>
        <a:srgbClr val="E8E5C3"/>
      </a:accent6>
      <a:hlink>
        <a:srgbClr val="23234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992</Words>
  <Application>Microsoft Office PowerPoint</Application>
  <PresentationFormat>화면 슬라이드 쇼(16:9)</PresentationFormat>
  <Paragraphs>154</Paragraphs>
  <Slides>24</Slides>
  <Notes>24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33" baseType="lpstr">
      <vt:lpstr>Times New Roman</vt:lpstr>
      <vt:lpstr>Bebas Neue</vt:lpstr>
      <vt:lpstr>Arial</vt:lpstr>
      <vt:lpstr>Palanquin Dark</vt:lpstr>
      <vt:lpstr>Open Sans</vt:lpstr>
      <vt:lpstr>Cambria Math</vt:lpstr>
      <vt:lpstr>Pathway Gothic One</vt:lpstr>
      <vt:lpstr>Montserrat</vt:lpstr>
      <vt:lpstr>International Day of Human Space Flight! by Slidesgo</vt:lpstr>
      <vt:lpstr>Molecular Gas and  Dark Neutral Medium in the Outskirts of Chamaeleon (Liszt et.al.  2018)</vt:lpstr>
      <vt:lpstr>CONTENTS</vt:lpstr>
      <vt:lpstr>Introduction</vt:lpstr>
      <vt:lpstr>Molecular Cloud</vt:lpstr>
      <vt:lpstr>How do we get the characteristics of molecular cloud?</vt:lpstr>
      <vt:lpstr>How do we know the total amount of gas? </vt:lpstr>
      <vt:lpstr>Missing particles</vt:lpstr>
      <vt:lpstr>Problems of CO and HⅠ emission line</vt:lpstr>
      <vt:lpstr>What is DNM?</vt:lpstr>
      <vt:lpstr>Method</vt:lpstr>
      <vt:lpstr>On/Off Method</vt:lpstr>
      <vt:lpstr>Method</vt:lpstr>
      <vt:lpstr>The Positions of the Studied Targets </vt:lpstr>
      <vt:lpstr>Method</vt:lpstr>
      <vt:lpstr>Method</vt:lpstr>
      <vt:lpstr>Method</vt:lpstr>
      <vt:lpstr>Result &amp; Conclusion</vt:lpstr>
      <vt:lpstr>HCO+ Absorption Lines</vt:lpstr>
      <vt:lpstr>Optical Depth</vt:lpstr>
      <vt:lpstr>H_2  Column Density</vt:lpstr>
      <vt:lpstr>The Identity of the Dark Neutral Medium</vt:lpstr>
      <vt:lpstr>CO Absorption Lines</vt:lpstr>
      <vt:lpstr>Conclusion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Molecular Gas and  Dark Neutral Medium in the Outskirts of Chamaeleon Liszt et.al 2018</dc:title>
  <cp:lastModifiedBy>최 영우</cp:lastModifiedBy>
  <cp:revision>9</cp:revision>
  <dcterms:modified xsi:type="dcterms:W3CDTF">2021-08-20T06:57:10Z</dcterms:modified>
</cp:coreProperties>
</file>